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Archivo Light"/>
      <p:regular r:id="rId31"/>
      <p:bold r:id="rId32"/>
      <p:italic r:id="rId33"/>
      <p:boldItalic r:id="rId34"/>
    </p:embeddedFont>
    <p:embeddedFont>
      <p:font typeface="Montserrat"/>
      <p:regular r:id="rId35"/>
      <p:bold r:id="rId36"/>
      <p:italic r:id="rId37"/>
      <p:boldItalic r:id="rId38"/>
    </p:embeddedFont>
    <p:embeddedFont>
      <p:font typeface="Archivo Medium"/>
      <p:regular r:id="rId39"/>
      <p:bold r:id="rId40"/>
      <p:italic r:id="rId41"/>
      <p:boldItalic r:id="rId42"/>
    </p:embeddedFont>
    <p:embeddedFont>
      <p:font typeface="Lexend Deca SemiBold"/>
      <p:regular r:id="rId43"/>
      <p:bold r:id="rId44"/>
    </p:embeddedFont>
    <p:embeddedFont>
      <p:font typeface="Archiv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0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BB300A9-FB62-4838-A57F-EAF377122DBE}">
  <a:tblStyle styleId="{1BB300A9-FB62-4838-A57F-EAF377122D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E4FB2352-EBCE-46FC-9DEF-D723234228B3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D96C9D4C-51F7-4B1F-94DA-6F76B0344A95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0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chivoMedium-bold.fntdata"/><Relationship Id="rId20" Type="http://schemas.openxmlformats.org/officeDocument/2006/relationships/slide" Target="slides/slide14.xml"/><Relationship Id="rId42" Type="http://schemas.openxmlformats.org/officeDocument/2006/relationships/font" Target="fonts/ArchivoMedium-boldItalic.fntdata"/><Relationship Id="rId41" Type="http://schemas.openxmlformats.org/officeDocument/2006/relationships/font" Target="fonts/ArchivoMedium-italic.fntdata"/><Relationship Id="rId22" Type="http://schemas.openxmlformats.org/officeDocument/2006/relationships/slide" Target="slides/slide16.xml"/><Relationship Id="rId44" Type="http://schemas.openxmlformats.org/officeDocument/2006/relationships/font" Target="fonts/LexendDecaSemiBold-bold.fntdata"/><Relationship Id="rId21" Type="http://schemas.openxmlformats.org/officeDocument/2006/relationships/slide" Target="slides/slide15.xml"/><Relationship Id="rId43" Type="http://schemas.openxmlformats.org/officeDocument/2006/relationships/font" Target="fonts/LexendDecaSemiBold-regular.fntdata"/><Relationship Id="rId24" Type="http://schemas.openxmlformats.org/officeDocument/2006/relationships/slide" Target="slides/slide18.xml"/><Relationship Id="rId46" Type="http://schemas.openxmlformats.org/officeDocument/2006/relationships/font" Target="fonts/Archivo-bold.fntdata"/><Relationship Id="rId23" Type="http://schemas.openxmlformats.org/officeDocument/2006/relationships/slide" Target="slides/slide17.xml"/><Relationship Id="rId45" Type="http://schemas.openxmlformats.org/officeDocument/2006/relationships/font" Target="fonts/Archiv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font" Target="fonts/Archivo-boldItalic.fntdata"/><Relationship Id="rId25" Type="http://schemas.openxmlformats.org/officeDocument/2006/relationships/slide" Target="slides/slide19.xml"/><Relationship Id="rId47" Type="http://schemas.openxmlformats.org/officeDocument/2006/relationships/font" Target="fonts/Archivo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ArchivoLight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ArchivoLight-italic.fntdata"/><Relationship Id="rId10" Type="http://schemas.openxmlformats.org/officeDocument/2006/relationships/slide" Target="slides/slide4.xml"/><Relationship Id="rId32" Type="http://schemas.openxmlformats.org/officeDocument/2006/relationships/font" Target="fonts/ArchivoLight-bold.fntdata"/><Relationship Id="rId13" Type="http://schemas.openxmlformats.org/officeDocument/2006/relationships/slide" Target="slides/slide7.xml"/><Relationship Id="rId35" Type="http://schemas.openxmlformats.org/officeDocument/2006/relationships/font" Target="fonts/Montserrat-regular.fntdata"/><Relationship Id="rId12" Type="http://schemas.openxmlformats.org/officeDocument/2006/relationships/slide" Target="slides/slide6.xml"/><Relationship Id="rId34" Type="http://schemas.openxmlformats.org/officeDocument/2006/relationships/font" Target="fonts/ArchivoLight-boldItalic.fntdata"/><Relationship Id="rId15" Type="http://schemas.openxmlformats.org/officeDocument/2006/relationships/slide" Target="slides/slide9.xml"/><Relationship Id="rId37" Type="http://schemas.openxmlformats.org/officeDocument/2006/relationships/font" Target="fonts/Montserrat-italic.fntdata"/><Relationship Id="rId14" Type="http://schemas.openxmlformats.org/officeDocument/2006/relationships/slide" Target="slides/slide8.xml"/><Relationship Id="rId36" Type="http://schemas.openxmlformats.org/officeDocument/2006/relationships/font" Target="fonts/Montserrat-bold.fntdata"/><Relationship Id="rId17" Type="http://schemas.openxmlformats.org/officeDocument/2006/relationships/slide" Target="slides/slide11.xml"/><Relationship Id="rId39" Type="http://schemas.openxmlformats.org/officeDocument/2006/relationships/font" Target="fonts/ArchivoMedium-regular.fntdata"/><Relationship Id="rId16" Type="http://schemas.openxmlformats.org/officeDocument/2006/relationships/slide" Target="slides/slide10.xml"/><Relationship Id="rId38" Type="http://schemas.openxmlformats.org/officeDocument/2006/relationships/font" Target="fonts/Montserrat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feeaa44ec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feeaa44e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1d22a663d56_8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1d22a663d56_8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g1d22a663d56_8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" name="Google Shape;1517;g1d22a663d56_8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d22a663d56_8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d22a663d56_8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1d22a663d56_8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1d22a663d56_8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1d22a663d56_8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1d22a663d56_8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1d22a663d56_8_6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1d22a663d56_8_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g1d22a663d56_8_7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" name="Google Shape;1607;g1d22a663d56_8_7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1d22a663d56_8_6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1d22a663d56_8_6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g181a643fbaa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5" name="Google Shape;1685;g181a643fbaa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7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g181a643fbaa_3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9" name="Google Shape;1699;g181a643fbaa_3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139b66053c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139b66053c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4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g1cd1e09bb3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6" name="Google Shape;1706;g1cd1e09bb3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g1cd1e09bb3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3" name="Google Shape;1713;g1cd1e09bb3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1cd1e09bb3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1cd1e09bb3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4" name="Shape 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" name="Google Shape;1725;g1d22a663d56_8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6" name="Google Shape;1726;g1d22a663d56_8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4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g1d3ac516ef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" name="Google Shape;1776;g1d3ac516e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0e476ac3d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0e476ac3d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1d22a663d56_8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1d22a663d56_8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g1d22a663d56_8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" name="Google Shape;1426;g1d22a663d56_8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d22a663d56_8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d22a663d56_8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1d22a663d56_8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1d22a663d56_8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g1d22a663d56_8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" name="Google Shape;1447;g1d22a663d56_8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1d22a663d56_8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1d22a663d56_8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96000" y="1055550"/>
            <a:ext cx="4850100" cy="19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96000" y="2981250"/>
            <a:ext cx="23868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434343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7" y="4569906"/>
            <a:ext cx="3040705" cy="573545"/>
            <a:chOff x="-7" y="4569906"/>
            <a:chExt cx="3040705" cy="573545"/>
          </a:xfrm>
        </p:grpSpPr>
        <p:grpSp>
          <p:nvGrpSpPr>
            <p:cNvPr id="12" name="Google Shape;12;p2"/>
            <p:cNvGrpSpPr/>
            <p:nvPr/>
          </p:nvGrpSpPr>
          <p:grpSpPr>
            <a:xfrm flipH="1" rot="-5400000">
              <a:off x="-230" y="4570128"/>
              <a:ext cx="573545" cy="573101"/>
              <a:chOff x="4411851" y="1331465"/>
              <a:chExt cx="560705" cy="56027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 flipH="1">
              <a:off x="2466557" y="4854905"/>
              <a:ext cx="574140" cy="286523"/>
              <a:chOff x="4832456" y="1471546"/>
              <a:chExt cx="561287" cy="280108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flipH="1">
              <a:off x="1605389" y="4854905"/>
              <a:ext cx="861163" cy="286523"/>
              <a:chOff x="4551859" y="1471546"/>
              <a:chExt cx="841884" cy="280108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" name="Google Shape;32;p2"/>
            <p:cNvGrpSpPr/>
            <p:nvPr/>
          </p:nvGrpSpPr>
          <p:grpSpPr>
            <a:xfrm flipH="1" rot="10800000">
              <a:off x="755559" y="4854937"/>
              <a:ext cx="861163" cy="286523"/>
              <a:chOff x="4551859" y="1471546"/>
              <a:chExt cx="841884" cy="280108"/>
            </a:xfrm>
          </p:grpSpPr>
          <p:sp>
            <p:nvSpPr>
              <p:cNvPr id="33" name="Google Shape;33;p2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 flipH="1" rot="10800000">
              <a:off x="313736" y="4854937"/>
              <a:ext cx="430331" cy="286523"/>
              <a:chOff x="4551859" y="1471546"/>
              <a:chExt cx="420697" cy="280108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" name="Google Shape;43;p2"/>
          <p:cNvGrpSpPr/>
          <p:nvPr/>
        </p:nvGrpSpPr>
        <p:grpSpPr>
          <a:xfrm>
            <a:off x="205051" y="177869"/>
            <a:ext cx="981892" cy="700279"/>
            <a:chOff x="4411851" y="1191456"/>
            <a:chExt cx="981892" cy="700279"/>
          </a:xfrm>
        </p:grpSpPr>
        <p:sp>
          <p:nvSpPr>
            <p:cNvPr id="44" name="Google Shape;44;p2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1"/>
          <p:cNvSpPr txBox="1"/>
          <p:nvPr>
            <p:ph hasCustomPrompt="1" type="title"/>
          </p:nvPr>
        </p:nvSpPr>
        <p:spPr>
          <a:xfrm>
            <a:off x="707475" y="1335950"/>
            <a:ext cx="7721400" cy="169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66" name="Google Shape;366;p11"/>
          <p:cNvSpPr txBox="1"/>
          <p:nvPr>
            <p:ph idx="1" type="subTitle"/>
          </p:nvPr>
        </p:nvSpPr>
        <p:spPr>
          <a:xfrm>
            <a:off x="707475" y="3361450"/>
            <a:ext cx="7721400" cy="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367" name="Google Shape;367;p11"/>
          <p:cNvGrpSpPr/>
          <p:nvPr/>
        </p:nvGrpSpPr>
        <p:grpSpPr>
          <a:xfrm rot="10800000">
            <a:off x="2092793" y="5"/>
            <a:ext cx="7051203" cy="573545"/>
            <a:chOff x="-7" y="4569955"/>
            <a:chExt cx="7051203" cy="573545"/>
          </a:xfrm>
        </p:grpSpPr>
        <p:grpSp>
          <p:nvGrpSpPr>
            <p:cNvPr id="368" name="Google Shape;368;p11"/>
            <p:cNvGrpSpPr/>
            <p:nvPr/>
          </p:nvGrpSpPr>
          <p:grpSpPr>
            <a:xfrm>
              <a:off x="3031151" y="4854953"/>
              <a:ext cx="574140" cy="286523"/>
              <a:chOff x="4832456" y="1471546"/>
              <a:chExt cx="561287" cy="280108"/>
            </a:xfrm>
          </p:grpSpPr>
          <p:sp>
            <p:nvSpPr>
              <p:cNvPr id="369" name="Google Shape;369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" name="Google Shape;373;p11"/>
            <p:cNvGrpSpPr/>
            <p:nvPr/>
          </p:nvGrpSpPr>
          <p:grpSpPr>
            <a:xfrm>
              <a:off x="3605296" y="4854953"/>
              <a:ext cx="861163" cy="286523"/>
              <a:chOff x="4551859" y="1471546"/>
              <a:chExt cx="841884" cy="280108"/>
            </a:xfrm>
          </p:grpSpPr>
          <p:sp>
            <p:nvSpPr>
              <p:cNvPr id="374" name="Google Shape;374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" name="Google Shape;380;p11"/>
            <p:cNvGrpSpPr/>
            <p:nvPr/>
          </p:nvGrpSpPr>
          <p:grpSpPr>
            <a:xfrm rot="10800000">
              <a:off x="4455126" y="4854985"/>
              <a:ext cx="861163" cy="286523"/>
              <a:chOff x="4551859" y="1471546"/>
              <a:chExt cx="841884" cy="280108"/>
            </a:xfrm>
          </p:grpSpPr>
          <p:sp>
            <p:nvSpPr>
              <p:cNvPr id="381" name="Google Shape;381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7" name="Google Shape;387;p11"/>
            <p:cNvGrpSpPr/>
            <p:nvPr/>
          </p:nvGrpSpPr>
          <p:grpSpPr>
            <a:xfrm rot="10800000">
              <a:off x="5327781" y="4854985"/>
              <a:ext cx="430331" cy="286523"/>
              <a:chOff x="4551859" y="1471546"/>
              <a:chExt cx="420697" cy="280108"/>
            </a:xfrm>
          </p:grpSpPr>
          <p:sp>
            <p:nvSpPr>
              <p:cNvPr id="388" name="Google Shape;388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1" name="Google Shape;391;p11"/>
            <p:cNvGrpSpPr/>
            <p:nvPr/>
          </p:nvGrpSpPr>
          <p:grpSpPr>
            <a:xfrm>
              <a:off x="-7" y="4569955"/>
              <a:ext cx="3040705" cy="573545"/>
              <a:chOff x="-7" y="4569906"/>
              <a:chExt cx="3040705" cy="573545"/>
            </a:xfrm>
          </p:grpSpPr>
          <p:grpSp>
            <p:nvGrpSpPr>
              <p:cNvPr id="392" name="Google Shape;392;p11"/>
              <p:cNvGrpSpPr/>
              <p:nvPr/>
            </p:nvGrpSpPr>
            <p:grpSpPr>
              <a:xfrm flipH="1" rot="-5400000">
                <a:off x="-230" y="4570128"/>
                <a:ext cx="573545" cy="573101"/>
                <a:chOff x="4411851" y="1331465"/>
                <a:chExt cx="560705" cy="560270"/>
              </a:xfrm>
            </p:grpSpPr>
            <p:sp>
              <p:nvSpPr>
                <p:cNvPr id="393" name="Google Shape;393;p11"/>
                <p:cNvSpPr/>
                <p:nvPr/>
              </p:nvSpPr>
              <p:spPr>
                <a:xfrm>
                  <a:off x="4411851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11"/>
                <p:cNvSpPr/>
                <p:nvPr/>
              </p:nvSpPr>
              <p:spPr>
                <a:xfrm>
                  <a:off x="4832456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11"/>
                <p:cNvSpPr/>
                <p:nvPr/>
              </p:nvSpPr>
              <p:spPr>
                <a:xfrm>
                  <a:off x="4411851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11"/>
                <p:cNvSpPr/>
                <p:nvPr/>
              </p:nvSpPr>
              <p:spPr>
                <a:xfrm>
                  <a:off x="4551859" y="175163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0" name="Google Shape;400;p11"/>
              <p:cNvGrpSpPr/>
              <p:nvPr/>
            </p:nvGrpSpPr>
            <p:grpSpPr>
              <a:xfrm flipH="1">
                <a:off x="2466557" y="4854905"/>
                <a:ext cx="574140" cy="286523"/>
                <a:chOff x="4832456" y="1471546"/>
                <a:chExt cx="561287" cy="280108"/>
              </a:xfrm>
            </p:grpSpPr>
            <p:sp>
              <p:nvSpPr>
                <p:cNvPr id="401" name="Google Shape;401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5" name="Google Shape;405;p11"/>
              <p:cNvGrpSpPr/>
              <p:nvPr/>
            </p:nvGrpSpPr>
            <p:grpSpPr>
              <a:xfrm flipH="1">
                <a:off x="1605389" y="4854905"/>
                <a:ext cx="861163" cy="286523"/>
                <a:chOff x="4551859" y="1471546"/>
                <a:chExt cx="841884" cy="280108"/>
              </a:xfrm>
            </p:grpSpPr>
            <p:sp>
              <p:nvSpPr>
                <p:cNvPr id="406" name="Google Shape;406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" name="Google Shape;409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" name="Google Shape;410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" name="Google Shape;411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2" name="Google Shape;412;p11"/>
              <p:cNvGrpSpPr/>
              <p:nvPr/>
            </p:nvGrpSpPr>
            <p:grpSpPr>
              <a:xfrm flipH="1" rot="10800000">
                <a:off x="755559" y="4854937"/>
                <a:ext cx="861163" cy="286523"/>
                <a:chOff x="4551859" y="1471546"/>
                <a:chExt cx="841884" cy="280108"/>
              </a:xfrm>
            </p:grpSpPr>
            <p:sp>
              <p:nvSpPr>
                <p:cNvPr id="413" name="Google Shape;413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9" name="Google Shape;419;p11"/>
              <p:cNvGrpSpPr/>
              <p:nvPr/>
            </p:nvGrpSpPr>
            <p:grpSpPr>
              <a:xfrm flipH="1" rot="10800000">
                <a:off x="313736" y="4854937"/>
                <a:ext cx="430331" cy="286523"/>
                <a:chOff x="4551859" y="1471546"/>
                <a:chExt cx="420697" cy="280108"/>
              </a:xfrm>
            </p:grpSpPr>
            <p:sp>
              <p:nvSpPr>
                <p:cNvPr id="420" name="Google Shape;420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3" name="Google Shape;423;p11"/>
            <p:cNvGrpSpPr/>
            <p:nvPr/>
          </p:nvGrpSpPr>
          <p:grpSpPr>
            <a:xfrm rot="10800000">
              <a:off x="5758455" y="4854985"/>
              <a:ext cx="861163" cy="286523"/>
              <a:chOff x="4551859" y="1471546"/>
              <a:chExt cx="841884" cy="280108"/>
            </a:xfrm>
          </p:grpSpPr>
          <p:sp>
            <p:nvSpPr>
              <p:cNvPr id="424" name="Google Shape;424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0" name="Google Shape;430;p11"/>
            <p:cNvGrpSpPr/>
            <p:nvPr/>
          </p:nvGrpSpPr>
          <p:grpSpPr>
            <a:xfrm rot="10800000">
              <a:off x="6620864" y="4854985"/>
              <a:ext cx="430331" cy="286523"/>
              <a:chOff x="4551859" y="1471546"/>
              <a:chExt cx="420697" cy="280108"/>
            </a:xfrm>
          </p:grpSpPr>
          <p:sp>
            <p:nvSpPr>
              <p:cNvPr id="431" name="Google Shape;431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4" name="Google Shape;434;p11"/>
          <p:cNvGrpSpPr/>
          <p:nvPr/>
        </p:nvGrpSpPr>
        <p:grpSpPr>
          <a:xfrm>
            <a:off x="-7" y="4569955"/>
            <a:ext cx="7051203" cy="573545"/>
            <a:chOff x="-7" y="4569955"/>
            <a:chExt cx="7051203" cy="573545"/>
          </a:xfrm>
        </p:grpSpPr>
        <p:grpSp>
          <p:nvGrpSpPr>
            <p:cNvPr id="435" name="Google Shape;435;p11"/>
            <p:cNvGrpSpPr/>
            <p:nvPr/>
          </p:nvGrpSpPr>
          <p:grpSpPr>
            <a:xfrm>
              <a:off x="3031151" y="4854953"/>
              <a:ext cx="574140" cy="286523"/>
              <a:chOff x="4832456" y="1471546"/>
              <a:chExt cx="561287" cy="280108"/>
            </a:xfrm>
          </p:grpSpPr>
          <p:sp>
            <p:nvSpPr>
              <p:cNvPr id="436" name="Google Shape;436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" name="Google Shape;440;p11"/>
            <p:cNvGrpSpPr/>
            <p:nvPr/>
          </p:nvGrpSpPr>
          <p:grpSpPr>
            <a:xfrm>
              <a:off x="3605296" y="4854953"/>
              <a:ext cx="861163" cy="286523"/>
              <a:chOff x="4551859" y="1471546"/>
              <a:chExt cx="841884" cy="280108"/>
            </a:xfrm>
          </p:grpSpPr>
          <p:sp>
            <p:nvSpPr>
              <p:cNvPr id="441" name="Google Shape;441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7" name="Google Shape;447;p11"/>
            <p:cNvGrpSpPr/>
            <p:nvPr/>
          </p:nvGrpSpPr>
          <p:grpSpPr>
            <a:xfrm rot="10800000">
              <a:off x="4455126" y="4854985"/>
              <a:ext cx="861163" cy="286523"/>
              <a:chOff x="4551859" y="1471546"/>
              <a:chExt cx="841884" cy="280108"/>
            </a:xfrm>
          </p:grpSpPr>
          <p:sp>
            <p:nvSpPr>
              <p:cNvPr id="448" name="Google Shape;448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4" name="Google Shape;454;p11"/>
            <p:cNvGrpSpPr/>
            <p:nvPr/>
          </p:nvGrpSpPr>
          <p:grpSpPr>
            <a:xfrm rot="10800000">
              <a:off x="5327781" y="4854985"/>
              <a:ext cx="430331" cy="286523"/>
              <a:chOff x="4551859" y="1471546"/>
              <a:chExt cx="420697" cy="280108"/>
            </a:xfrm>
          </p:grpSpPr>
          <p:sp>
            <p:nvSpPr>
              <p:cNvPr id="455" name="Google Shape;455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8" name="Google Shape;458;p11"/>
            <p:cNvGrpSpPr/>
            <p:nvPr/>
          </p:nvGrpSpPr>
          <p:grpSpPr>
            <a:xfrm>
              <a:off x="-7" y="4569955"/>
              <a:ext cx="3040705" cy="573545"/>
              <a:chOff x="-7" y="4569906"/>
              <a:chExt cx="3040705" cy="573545"/>
            </a:xfrm>
          </p:grpSpPr>
          <p:grpSp>
            <p:nvGrpSpPr>
              <p:cNvPr id="459" name="Google Shape;459;p11"/>
              <p:cNvGrpSpPr/>
              <p:nvPr/>
            </p:nvGrpSpPr>
            <p:grpSpPr>
              <a:xfrm flipH="1" rot="-5400000">
                <a:off x="-230" y="4570128"/>
                <a:ext cx="573545" cy="573101"/>
                <a:chOff x="4411851" y="1331465"/>
                <a:chExt cx="560705" cy="560270"/>
              </a:xfrm>
            </p:grpSpPr>
            <p:sp>
              <p:nvSpPr>
                <p:cNvPr id="460" name="Google Shape;460;p11"/>
                <p:cNvSpPr/>
                <p:nvPr/>
              </p:nvSpPr>
              <p:spPr>
                <a:xfrm>
                  <a:off x="4411851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" name="Google Shape;461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" name="Google Shape;462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11"/>
                <p:cNvSpPr/>
                <p:nvPr/>
              </p:nvSpPr>
              <p:spPr>
                <a:xfrm>
                  <a:off x="4832456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11"/>
                <p:cNvSpPr/>
                <p:nvPr/>
              </p:nvSpPr>
              <p:spPr>
                <a:xfrm>
                  <a:off x="4411851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11"/>
                <p:cNvSpPr/>
                <p:nvPr/>
              </p:nvSpPr>
              <p:spPr>
                <a:xfrm>
                  <a:off x="4551859" y="175163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7" name="Google Shape;467;p11"/>
              <p:cNvGrpSpPr/>
              <p:nvPr/>
            </p:nvGrpSpPr>
            <p:grpSpPr>
              <a:xfrm flipH="1">
                <a:off x="2466557" y="4854905"/>
                <a:ext cx="574140" cy="286523"/>
                <a:chOff x="4832456" y="1471546"/>
                <a:chExt cx="561287" cy="280108"/>
              </a:xfrm>
            </p:grpSpPr>
            <p:sp>
              <p:nvSpPr>
                <p:cNvPr id="468" name="Google Shape;468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2" name="Google Shape;472;p11"/>
              <p:cNvGrpSpPr/>
              <p:nvPr/>
            </p:nvGrpSpPr>
            <p:grpSpPr>
              <a:xfrm flipH="1">
                <a:off x="1605389" y="4854905"/>
                <a:ext cx="861163" cy="286523"/>
                <a:chOff x="4551859" y="1471546"/>
                <a:chExt cx="841884" cy="280108"/>
              </a:xfrm>
            </p:grpSpPr>
            <p:sp>
              <p:nvSpPr>
                <p:cNvPr id="473" name="Google Shape;473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9" name="Google Shape;479;p11"/>
              <p:cNvGrpSpPr/>
              <p:nvPr/>
            </p:nvGrpSpPr>
            <p:grpSpPr>
              <a:xfrm flipH="1" rot="10800000">
                <a:off x="755559" y="4854937"/>
                <a:ext cx="861163" cy="286523"/>
                <a:chOff x="4551859" y="1471546"/>
                <a:chExt cx="841884" cy="280108"/>
              </a:xfrm>
            </p:grpSpPr>
            <p:sp>
              <p:nvSpPr>
                <p:cNvPr id="480" name="Google Shape;480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6" name="Google Shape;486;p11"/>
              <p:cNvGrpSpPr/>
              <p:nvPr/>
            </p:nvGrpSpPr>
            <p:grpSpPr>
              <a:xfrm flipH="1" rot="10800000">
                <a:off x="313736" y="4854937"/>
                <a:ext cx="430331" cy="286523"/>
                <a:chOff x="4551859" y="1471546"/>
                <a:chExt cx="420697" cy="280108"/>
              </a:xfrm>
            </p:grpSpPr>
            <p:sp>
              <p:nvSpPr>
                <p:cNvPr id="487" name="Google Shape;487;p11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11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" name="Google Shape;489;p11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90" name="Google Shape;490;p11"/>
            <p:cNvGrpSpPr/>
            <p:nvPr/>
          </p:nvGrpSpPr>
          <p:grpSpPr>
            <a:xfrm rot="10800000">
              <a:off x="5758455" y="4854985"/>
              <a:ext cx="861163" cy="286523"/>
              <a:chOff x="4551859" y="1471546"/>
              <a:chExt cx="841884" cy="280108"/>
            </a:xfrm>
          </p:grpSpPr>
          <p:sp>
            <p:nvSpPr>
              <p:cNvPr id="491" name="Google Shape;491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11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11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11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7" name="Google Shape;497;p11"/>
            <p:cNvGrpSpPr/>
            <p:nvPr/>
          </p:nvGrpSpPr>
          <p:grpSpPr>
            <a:xfrm rot="10800000">
              <a:off x="6620864" y="4854985"/>
              <a:ext cx="430331" cy="286523"/>
              <a:chOff x="4551859" y="1471546"/>
              <a:chExt cx="420697" cy="280108"/>
            </a:xfrm>
          </p:grpSpPr>
          <p:sp>
            <p:nvSpPr>
              <p:cNvPr id="498" name="Google Shape;498;p11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11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11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3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504" name="Google Shape;504;p13"/>
          <p:cNvSpPr txBox="1"/>
          <p:nvPr>
            <p:ph idx="2" type="title"/>
          </p:nvPr>
        </p:nvSpPr>
        <p:spPr>
          <a:xfrm>
            <a:off x="1972675" y="1530450"/>
            <a:ext cx="2552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5" name="Google Shape;505;p13"/>
          <p:cNvSpPr txBox="1"/>
          <p:nvPr>
            <p:ph idx="1" type="subTitle"/>
          </p:nvPr>
        </p:nvSpPr>
        <p:spPr>
          <a:xfrm>
            <a:off x="1972675" y="2116975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6" name="Google Shape;506;p13"/>
          <p:cNvSpPr txBox="1"/>
          <p:nvPr>
            <p:ph hasCustomPrompt="1" idx="3" type="title"/>
          </p:nvPr>
        </p:nvSpPr>
        <p:spPr>
          <a:xfrm>
            <a:off x="718175" y="1650640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07" name="Google Shape;507;p13"/>
          <p:cNvSpPr txBox="1"/>
          <p:nvPr>
            <p:ph idx="4" type="title"/>
          </p:nvPr>
        </p:nvSpPr>
        <p:spPr>
          <a:xfrm>
            <a:off x="5875350" y="1530450"/>
            <a:ext cx="2552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8" name="Google Shape;508;p13"/>
          <p:cNvSpPr txBox="1"/>
          <p:nvPr>
            <p:ph idx="5" type="subTitle"/>
          </p:nvPr>
        </p:nvSpPr>
        <p:spPr>
          <a:xfrm>
            <a:off x="5875350" y="2116975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9" name="Google Shape;509;p13"/>
          <p:cNvSpPr txBox="1"/>
          <p:nvPr>
            <p:ph hasCustomPrompt="1" idx="6" type="title"/>
          </p:nvPr>
        </p:nvSpPr>
        <p:spPr>
          <a:xfrm>
            <a:off x="4619225" y="1664663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10" name="Google Shape;510;p13"/>
          <p:cNvSpPr txBox="1"/>
          <p:nvPr>
            <p:ph idx="7" type="title"/>
          </p:nvPr>
        </p:nvSpPr>
        <p:spPr>
          <a:xfrm>
            <a:off x="1972675" y="3227975"/>
            <a:ext cx="2552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11" name="Google Shape;511;p13"/>
          <p:cNvSpPr txBox="1"/>
          <p:nvPr>
            <p:ph idx="8" type="subTitle"/>
          </p:nvPr>
        </p:nvSpPr>
        <p:spPr>
          <a:xfrm>
            <a:off x="1972675" y="3814500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2" name="Google Shape;512;p13"/>
          <p:cNvSpPr txBox="1"/>
          <p:nvPr>
            <p:ph hasCustomPrompt="1" idx="9" type="title"/>
          </p:nvPr>
        </p:nvSpPr>
        <p:spPr>
          <a:xfrm>
            <a:off x="716550" y="3315038"/>
            <a:ext cx="1200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13" name="Google Shape;513;p13"/>
          <p:cNvSpPr txBox="1"/>
          <p:nvPr>
            <p:ph idx="13" type="title"/>
          </p:nvPr>
        </p:nvSpPr>
        <p:spPr>
          <a:xfrm>
            <a:off x="5875350" y="3227975"/>
            <a:ext cx="2552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14" name="Google Shape;514;p13"/>
          <p:cNvSpPr txBox="1"/>
          <p:nvPr>
            <p:ph idx="14" type="subTitle"/>
          </p:nvPr>
        </p:nvSpPr>
        <p:spPr>
          <a:xfrm>
            <a:off x="5875350" y="3814500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5" name="Google Shape;515;p13"/>
          <p:cNvSpPr txBox="1"/>
          <p:nvPr>
            <p:ph hasCustomPrompt="1" idx="15" type="title"/>
          </p:nvPr>
        </p:nvSpPr>
        <p:spPr>
          <a:xfrm>
            <a:off x="4619225" y="3315038"/>
            <a:ext cx="1200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516" name="Google Shape;516;p13"/>
          <p:cNvGrpSpPr/>
          <p:nvPr/>
        </p:nvGrpSpPr>
        <p:grpSpPr>
          <a:xfrm flipH="1" rot="5400000">
            <a:off x="8570675" y="-20264"/>
            <a:ext cx="573545" cy="573101"/>
            <a:chOff x="4411851" y="1331465"/>
            <a:chExt cx="560705" cy="560270"/>
          </a:xfrm>
        </p:grpSpPr>
        <p:sp>
          <p:nvSpPr>
            <p:cNvPr id="517" name="Google Shape;517;p13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" name="Google Shape;524;p13"/>
          <p:cNvGrpSpPr/>
          <p:nvPr/>
        </p:nvGrpSpPr>
        <p:grpSpPr>
          <a:xfrm flipH="1">
            <a:off x="7527268" y="-18494"/>
            <a:ext cx="861163" cy="286523"/>
            <a:chOff x="4551859" y="1471546"/>
            <a:chExt cx="841884" cy="280108"/>
          </a:xfrm>
        </p:grpSpPr>
        <p:sp>
          <p:nvSpPr>
            <p:cNvPr id="525" name="Google Shape;525;p13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13"/>
          <p:cNvGrpSpPr/>
          <p:nvPr/>
        </p:nvGrpSpPr>
        <p:grpSpPr>
          <a:xfrm flipH="1">
            <a:off x="8399923" y="-18494"/>
            <a:ext cx="430331" cy="286523"/>
            <a:chOff x="4551859" y="1471546"/>
            <a:chExt cx="420697" cy="280108"/>
          </a:xfrm>
        </p:grpSpPr>
        <p:sp>
          <p:nvSpPr>
            <p:cNvPr id="532" name="Google Shape;532;p13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13"/>
          <p:cNvGrpSpPr/>
          <p:nvPr/>
        </p:nvGrpSpPr>
        <p:grpSpPr>
          <a:xfrm>
            <a:off x="137196" y="385277"/>
            <a:ext cx="461843" cy="464044"/>
            <a:chOff x="1469121" y="2339379"/>
            <a:chExt cx="361379" cy="363073"/>
          </a:xfrm>
        </p:grpSpPr>
        <p:sp>
          <p:nvSpPr>
            <p:cNvPr id="536" name="Google Shape;536;p13"/>
            <p:cNvSpPr/>
            <p:nvPr/>
          </p:nvSpPr>
          <p:spPr>
            <a:xfrm>
              <a:off x="1469121" y="2339379"/>
              <a:ext cx="361379" cy="363073"/>
            </a:xfrm>
            <a:custGeom>
              <a:rect b="b" l="l" r="r" t="t"/>
              <a:pathLst>
                <a:path extrusionOk="0" h="10289" w="10241">
                  <a:moveTo>
                    <a:pt x="0" y="1"/>
                  </a:moveTo>
                  <a:lnTo>
                    <a:pt x="0" y="2906"/>
                  </a:lnTo>
                  <a:lnTo>
                    <a:pt x="1977" y="2906"/>
                  </a:lnTo>
                  <a:lnTo>
                    <a:pt x="1977" y="2239"/>
                  </a:lnTo>
                  <a:lnTo>
                    <a:pt x="3977" y="2239"/>
                  </a:lnTo>
                  <a:lnTo>
                    <a:pt x="3977" y="8264"/>
                  </a:lnTo>
                  <a:lnTo>
                    <a:pt x="2430" y="8264"/>
                  </a:lnTo>
                  <a:lnTo>
                    <a:pt x="2430" y="10289"/>
                  </a:lnTo>
                  <a:lnTo>
                    <a:pt x="7788" y="10289"/>
                  </a:lnTo>
                  <a:lnTo>
                    <a:pt x="7788" y="8264"/>
                  </a:lnTo>
                  <a:lnTo>
                    <a:pt x="6240" y="8264"/>
                  </a:lnTo>
                  <a:lnTo>
                    <a:pt x="6240" y="2216"/>
                  </a:lnTo>
                  <a:lnTo>
                    <a:pt x="8240" y="2216"/>
                  </a:lnTo>
                  <a:lnTo>
                    <a:pt x="8240" y="2906"/>
                  </a:lnTo>
                  <a:lnTo>
                    <a:pt x="10241" y="2906"/>
                  </a:lnTo>
                  <a:lnTo>
                    <a:pt x="1024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1469121" y="2339379"/>
              <a:ext cx="359721" cy="363073"/>
            </a:xfrm>
            <a:custGeom>
              <a:rect b="b" l="l" r="r" t="t"/>
              <a:pathLst>
                <a:path extrusionOk="0" h="10289" w="10194">
                  <a:moveTo>
                    <a:pt x="9598" y="644"/>
                  </a:moveTo>
                  <a:lnTo>
                    <a:pt x="9550" y="2216"/>
                  </a:lnTo>
                  <a:lnTo>
                    <a:pt x="8883" y="2216"/>
                  </a:lnTo>
                  <a:lnTo>
                    <a:pt x="8883" y="1549"/>
                  </a:lnTo>
                  <a:lnTo>
                    <a:pt x="5549" y="1549"/>
                  </a:lnTo>
                  <a:lnTo>
                    <a:pt x="5549" y="8907"/>
                  </a:lnTo>
                  <a:lnTo>
                    <a:pt x="7145" y="8907"/>
                  </a:lnTo>
                  <a:lnTo>
                    <a:pt x="7145" y="9574"/>
                  </a:lnTo>
                  <a:lnTo>
                    <a:pt x="3120" y="9574"/>
                  </a:lnTo>
                  <a:lnTo>
                    <a:pt x="3120" y="8907"/>
                  </a:lnTo>
                  <a:lnTo>
                    <a:pt x="4692" y="8907"/>
                  </a:lnTo>
                  <a:lnTo>
                    <a:pt x="4692" y="1549"/>
                  </a:lnTo>
                  <a:lnTo>
                    <a:pt x="1358" y="1549"/>
                  </a:lnTo>
                  <a:lnTo>
                    <a:pt x="1358" y="2216"/>
                  </a:lnTo>
                  <a:lnTo>
                    <a:pt x="667" y="2216"/>
                  </a:lnTo>
                  <a:lnTo>
                    <a:pt x="667" y="644"/>
                  </a:lnTo>
                  <a:close/>
                  <a:moveTo>
                    <a:pt x="0" y="1"/>
                  </a:moveTo>
                  <a:lnTo>
                    <a:pt x="0" y="2930"/>
                  </a:lnTo>
                  <a:lnTo>
                    <a:pt x="1977" y="2930"/>
                  </a:lnTo>
                  <a:lnTo>
                    <a:pt x="1977" y="2263"/>
                  </a:lnTo>
                  <a:lnTo>
                    <a:pt x="3977" y="2263"/>
                  </a:lnTo>
                  <a:lnTo>
                    <a:pt x="3977" y="8288"/>
                  </a:lnTo>
                  <a:lnTo>
                    <a:pt x="2406" y="8288"/>
                  </a:lnTo>
                  <a:lnTo>
                    <a:pt x="2406" y="10289"/>
                  </a:lnTo>
                  <a:lnTo>
                    <a:pt x="7788" y="10289"/>
                  </a:lnTo>
                  <a:lnTo>
                    <a:pt x="7788" y="8288"/>
                  </a:lnTo>
                  <a:lnTo>
                    <a:pt x="6216" y="8288"/>
                  </a:lnTo>
                  <a:lnTo>
                    <a:pt x="6216" y="2239"/>
                  </a:lnTo>
                  <a:lnTo>
                    <a:pt x="8193" y="2239"/>
                  </a:lnTo>
                  <a:lnTo>
                    <a:pt x="8193" y="2906"/>
                  </a:lnTo>
                  <a:lnTo>
                    <a:pt x="10193" y="2930"/>
                  </a:lnTo>
                  <a:lnTo>
                    <a:pt x="101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" name="Google Shape;538;p13"/>
          <p:cNvGrpSpPr/>
          <p:nvPr/>
        </p:nvGrpSpPr>
        <p:grpSpPr>
          <a:xfrm>
            <a:off x="8239808" y="4559476"/>
            <a:ext cx="368384" cy="311146"/>
            <a:chOff x="3214563" y="2339379"/>
            <a:chExt cx="362226" cy="305945"/>
          </a:xfrm>
        </p:grpSpPr>
        <p:sp>
          <p:nvSpPr>
            <p:cNvPr id="539" name="Google Shape;539;p13"/>
            <p:cNvSpPr/>
            <p:nvPr/>
          </p:nvSpPr>
          <p:spPr>
            <a:xfrm>
              <a:off x="3214563" y="2409989"/>
              <a:ext cx="117684" cy="166416"/>
            </a:xfrm>
            <a:custGeom>
              <a:rect b="b" l="l" r="r" t="t"/>
              <a:pathLst>
                <a:path extrusionOk="0" h="4716" w="3335">
                  <a:moveTo>
                    <a:pt x="0" y="0"/>
                  </a:moveTo>
                  <a:lnTo>
                    <a:pt x="0" y="4715"/>
                  </a:lnTo>
                  <a:lnTo>
                    <a:pt x="1334" y="4715"/>
                  </a:lnTo>
                  <a:lnTo>
                    <a:pt x="1334" y="4025"/>
                  </a:lnTo>
                  <a:lnTo>
                    <a:pt x="2001" y="4025"/>
                  </a:lnTo>
                  <a:lnTo>
                    <a:pt x="2001" y="3334"/>
                  </a:lnTo>
                  <a:lnTo>
                    <a:pt x="2691" y="3334"/>
                  </a:lnTo>
                  <a:lnTo>
                    <a:pt x="2691" y="2691"/>
                  </a:lnTo>
                  <a:lnTo>
                    <a:pt x="3334" y="2691"/>
                  </a:lnTo>
                  <a:lnTo>
                    <a:pt x="3334" y="2001"/>
                  </a:lnTo>
                  <a:lnTo>
                    <a:pt x="2691" y="2001"/>
                  </a:lnTo>
                  <a:lnTo>
                    <a:pt x="2691" y="1334"/>
                  </a:lnTo>
                  <a:lnTo>
                    <a:pt x="2001" y="1334"/>
                  </a:lnTo>
                  <a:lnTo>
                    <a:pt x="2001" y="667"/>
                  </a:lnTo>
                  <a:lnTo>
                    <a:pt x="1334" y="667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3214563" y="2339379"/>
              <a:ext cx="362226" cy="23572"/>
            </a:xfrm>
            <a:custGeom>
              <a:rect b="b" l="l" r="r" t="t"/>
              <a:pathLst>
                <a:path extrusionOk="0" h="668" w="10265">
                  <a:moveTo>
                    <a:pt x="0" y="1"/>
                  </a:moveTo>
                  <a:lnTo>
                    <a:pt x="0" y="668"/>
                  </a:lnTo>
                  <a:lnTo>
                    <a:pt x="10264" y="668"/>
                  </a:lnTo>
                  <a:lnTo>
                    <a:pt x="1026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3355715" y="2409989"/>
              <a:ext cx="220229" cy="22725"/>
            </a:xfrm>
            <a:custGeom>
              <a:rect b="b" l="l" r="r" t="t"/>
              <a:pathLst>
                <a:path extrusionOk="0" h="644" w="6241">
                  <a:moveTo>
                    <a:pt x="1" y="0"/>
                  </a:moveTo>
                  <a:lnTo>
                    <a:pt x="1" y="643"/>
                  </a:lnTo>
                  <a:lnTo>
                    <a:pt x="6240" y="643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3355715" y="2480565"/>
              <a:ext cx="220229" cy="22725"/>
            </a:xfrm>
            <a:custGeom>
              <a:rect b="b" l="l" r="r" t="t"/>
              <a:pathLst>
                <a:path extrusionOk="0" h="644" w="6241">
                  <a:moveTo>
                    <a:pt x="1" y="1"/>
                  </a:moveTo>
                  <a:lnTo>
                    <a:pt x="1" y="644"/>
                  </a:lnTo>
                  <a:lnTo>
                    <a:pt x="6240" y="644"/>
                  </a:lnTo>
                  <a:lnTo>
                    <a:pt x="6240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3214563" y="2622598"/>
              <a:ext cx="362226" cy="22725"/>
            </a:xfrm>
            <a:custGeom>
              <a:rect b="b" l="l" r="r" t="t"/>
              <a:pathLst>
                <a:path extrusionOk="0" h="644" w="10265">
                  <a:moveTo>
                    <a:pt x="0" y="0"/>
                  </a:moveTo>
                  <a:lnTo>
                    <a:pt x="0" y="643"/>
                  </a:lnTo>
                  <a:lnTo>
                    <a:pt x="10264" y="643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3355715" y="2551987"/>
              <a:ext cx="220229" cy="22725"/>
            </a:xfrm>
            <a:custGeom>
              <a:rect b="b" l="l" r="r" t="t"/>
              <a:pathLst>
                <a:path extrusionOk="0" h="644" w="6241">
                  <a:moveTo>
                    <a:pt x="1" y="1"/>
                  </a:moveTo>
                  <a:lnTo>
                    <a:pt x="1" y="644"/>
                  </a:lnTo>
                  <a:lnTo>
                    <a:pt x="6240" y="644"/>
                  </a:lnTo>
                  <a:lnTo>
                    <a:pt x="6240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3285139" y="250410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3261602" y="2433526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3214563" y="2409989"/>
              <a:ext cx="47074" cy="166416"/>
            </a:xfrm>
            <a:custGeom>
              <a:rect b="b" l="l" r="r" t="t"/>
              <a:pathLst>
                <a:path extrusionOk="0" h="4716" w="1334">
                  <a:moveTo>
                    <a:pt x="0" y="0"/>
                  </a:moveTo>
                  <a:lnTo>
                    <a:pt x="0" y="691"/>
                  </a:lnTo>
                  <a:lnTo>
                    <a:pt x="0" y="4025"/>
                  </a:lnTo>
                  <a:lnTo>
                    <a:pt x="0" y="4715"/>
                  </a:lnTo>
                  <a:lnTo>
                    <a:pt x="1334" y="4715"/>
                  </a:lnTo>
                  <a:lnTo>
                    <a:pt x="1334" y="4025"/>
                  </a:lnTo>
                  <a:lnTo>
                    <a:pt x="691" y="4025"/>
                  </a:lnTo>
                  <a:lnTo>
                    <a:pt x="691" y="667"/>
                  </a:lnTo>
                  <a:lnTo>
                    <a:pt x="1334" y="667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3285139" y="2457028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8"/>
                  </a:lnTo>
                  <a:lnTo>
                    <a:pt x="644" y="6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3308676" y="2480565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3261602" y="2528486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14"/>
          <p:cNvSpPr txBox="1"/>
          <p:nvPr>
            <p:ph type="title"/>
          </p:nvPr>
        </p:nvSpPr>
        <p:spPr>
          <a:xfrm>
            <a:off x="3390906" y="3548350"/>
            <a:ext cx="4975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7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3" name="Google Shape;553;p14"/>
          <p:cNvSpPr txBox="1"/>
          <p:nvPr>
            <p:ph idx="1" type="subTitle"/>
          </p:nvPr>
        </p:nvSpPr>
        <p:spPr>
          <a:xfrm>
            <a:off x="3390900" y="938650"/>
            <a:ext cx="4975200" cy="260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54" name="Google Shape;554;p14"/>
          <p:cNvSpPr/>
          <p:nvPr/>
        </p:nvSpPr>
        <p:spPr>
          <a:xfrm rot="10800000">
            <a:off x="8652474" y="4805491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14"/>
          <p:cNvSpPr/>
          <p:nvPr/>
        </p:nvSpPr>
        <p:spPr>
          <a:xfrm rot="10800000">
            <a:off x="8482760" y="4974600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14"/>
          <p:cNvSpPr/>
          <p:nvPr/>
        </p:nvSpPr>
        <p:spPr>
          <a:xfrm rot="10800000">
            <a:off x="8144033" y="4974600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14"/>
          <p:cNvSpPr/>
          <p:nvPr/>
        </p:nvSpPr>
        <p:spPr>
          <a:xfrm rot="10800000">
            <a:off x="8313747" y="4974600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14"/>
          <p:cNvSpPr/>
          <p:nvPr/>
        </p:nvSpPr>
        <p:spPr>
          <a:xfrm rot="10800000">
            <a:off x="7805306" y="4805491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14"/>
          <p:cNvSpPr/>
          <p:nvPr/>
        </p:nvSpPr>
        <p:spPr>
          <a:xfrm rot="10800000">
            <a:off x="7975021" y="4974600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14"/>
          <p:cNvSpPr/>
          <p:nvPr/>
        </p:nvSpPr>
        <p:spPr>
          <a:xfrm rot="10800000">
            <a:off x="8482760" y="4636469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14"/>
          <p:cNvSpPr/>
          <p:nvPr/>
        </p:nvSpPr>
        <p:spPr>
          <a:xfrm rot="10800000">
            <a:off x="8313747" y="4467360"/>
            <a:ext cx="168900" cy="16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" name="Google Shape;562;p14"/>
          <p:cNvGrpSpPr/>
          <p:nvPr/>
        </p:nvGrpSpPr>
        <p:grpSpPr>
          <a:xfrm>
            <a:off x="8578166" y="159167"/>
            <a:ext cx="461915" cy="462991"/>
            <a:chOff x="696000" y="1757025"/>
            <a:chExt cx="362229" cy="363073"/>
          </a:xfrm>
        </p:grpSpPr>
        <p:sp>
          <p:nvSpPr>
            <p:cNvPr id="563" name="Google Shape;563;p14"/>
            <p:cNvSpPr/>
            <p:nvPr/>
          </p:nvSpPr>
          <p:spPr>
            <a:xfrm>
              <a:off x="696000" y="1758718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6883" y="2405"/>
                  </a:moveTo>
                  <a:lnTo>
                    <a:pt x="6883" y="3072"/>
                  </a:lnTo>
                  <a:lnTo>
                    <a:pt x="3310" y="3072"/>
                  </a:lnTo>
                  <a:lnTo>
                    <a:pt x="3310" y="2405"/>
                  </a:lnTo>
                  <a:close/>
                  <a:moveTo>
                    <a:pt x="6883" y="6668"/>
                  </a:moveTo>
                  <a:lnTo>
                    <a:pt x="6883" y="7573"/>
                  </a:lnTo>
                  <a:lnTo>
                    <a:pt x="3310" y="7573"/>
                  </a:lnTo>
                  <a:lnTo>
                    <a:pt x="3310" y="6668"/>
                  </a:lnTo>
                  <a:close/>
                  <a:moveTo>
                    <a:pt x="0" y="0"/>
                  </a:moveTo>
                  <a:lnTo>
                    <a:pt x="0" y="2001"/>
                  </a:lnTo>
                  <a:lnTo>
                    <a:pt x="643" y="2001"/>
                  </a:lnTo>
                  <a:lnTo>
                    <a:pt x="643" y="8240"/>
                  </a:lnTo>
                  <a:lnTo>
                    <a:pt x="0" y="8240"/>
                  </a:lnTo>
                  <a:lnTo>
                    <a:pt x="0" y="10240"/>
                  </a:lnTo>
                  <a:lnTo>
                    <a:pt x="8931" y="10240"/>
                  </a:lnTo>
                  <a:lnTo>
                    <a:pt x="8931" y="9597"/>
                  </a:lnTo>
                  <a:lnTo>
                    <a:pt x="9574" y="9597"/>
                  </a:lnTo>
                  <a:lnTo>
                    <a:pt x="9574" y="8931"/>
                  </a:lnTo>
                  <a:lnTo>
                    <a:pt x="10264" y="8931"/>
                  </a:lnTo>
                  <a:lnTo>
                    <a:pt x="10264" y="6025"/>
                  </a:lnTo>
                  <a:lnTo>
                    <a:pt x="9597" y="6025"/>
                  </a:lnTo>
                  <a:lnTo>
                    <a:pt x="9597" y="5978"/>
                  </a:lnTo>
                  <a:lnTo>
                    <a:pt x="9597" y="5335"/>
                  </a:lnTo>
                  <a:lnTo>
                    <a:pt x="8931" y="5335"/>
                  </a:lnTo>
                  <a:lnTo>
                    <a:pt x="8931" y="4001"/>
                  </a:lnTo>
                  <a:lnTo>
                    <a:pt x="9597" y="4001"/>
                  </a:lnTo>
                  <a:lnTo>
                    <a:pt x="9574" y="3953"/>
                  </a:lnTo>
                  <a:lnTo>
                    <a:pt x="9574" y="1310"/>
                  </a:lnTo>
                  <a:lnTo>
                    <a:pt x="8931" y="1310"/>
                  </a:lnTo>
                  <a:lnTo>
                    <a:pt x="8931" y="667"/>
                  </a:lnTo>
                  <a:lnTo>
                    <a:pt x="8264" y="667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>
              <a:off x="876674" y="1757872"/>
              <a:ext cx="181554" cy="362226"/>
            </a:xfrm>
            <a:custGeom>
              <a:rect b="b" l="l" r="r" t="t"/>
              <a:pathLst>
                <a:path extrusionOk="0" h="10265" w="5145">
                  <a:moveTo>
                    <a:pt x="0" y="0"/>
                  </a:moveTo>
                  <a:lnTo>
                    <a:pt x="0" y="2429"/>
                  </a:lnTo>
                  <a:lnTo>
                    <a:pt x="1763" y="2429"/>
                  </a:lnTo>
                  <a:lnTo>
                    <a:pt x="1763" y="3096"/>
                  </a:lnTo>
                  <a:lnTo>
                    <a:pt x="0" y="3096"/>
                  </a:lnTo>
                  <a:lnTo>
                    <a:pt x="0" y="6668"/>
                  </a:lnTo>
                  <a:lnTo>
                    <a:pt x="1763" y="6668"/>
                  </a:lnTo>
                  <a:lnTo>
                    <a:pt x="1763" y="7597"/>
                  </a:lnTo>
                  <a:lnTo>
                    <a:pt x="0" y="7597"/>
                  </a:lnTo>
                  <a:lnTo>
                    <a:pt x="0" y="10264"/>
                  </a:lnTo>
                  <a:lnTo>
                    <a:pt x="3811" y="10264"/>
                  </a:lnTo>
                  <a:lnTo>
                    <a:pt x="3811" y="9574"/>
                  </a:lnTo>
                  <a:lnTo>
                    <a:pt x="4477" y="9574"/>
                  </a:lnTo>
                  <a:lnTo>
                    <a:pt x="4477" y="8931"/>
                  </a:lnTo>
                  <a:lnTo>
                    <a:pt x="5144" y="8931"/>
                  </a:lnTo>
                  <a:lnTo>
                    <a:pt x="5144" y="6002"/>
                  </a:lnTo>
                  <a:lnTo>
                    <a:pt x="4477" y="6002"/>
                  </a:lnTo>
                  <a:lnTo>
                    <a:pt x="4477" y="5359"/>
                  </a:lnTo>
                  <a:lnTo>
                    <a:pt x="3811" y="5359"/>
                  </a:lnTo>
                  <a:lnTo>
                    <a:pt x="3811" y="4025"/>
                  </a:lnTo>
                  <a:lnTo>
                    <a:pt x="4454" y="4025"/>
                  </a:lnTo>
                  <a:lnTo>
                    <a:pt x="4454" y="1310"/>
                  </a:lnTo>
                  <a:lnTo>
                    <a:pt x="3811" y="1310"/>
                  </a:lnTo>
                  <a:lnTo>
                    <a:pt x="3811" y="643"/>
                  </a:lnTo>
                  <a:lnTo>
                    <a:pt x="3120" y="643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>
              <a:off x="718690" y="1827600"/>
              <a:ext cx="22725" cy="221076"/>
            </a:xfrm>
            <a:custGeom>
              <a:rect b="b" l="l" r="r" t="t"/>
              <a:pathLst>
                <a:path extrusionOk="0" h="6265" w="644">
                  <a:moveTo>
                    <a:pt x="0" y="1"/>
                  </a:moveTo>
                  <a:lnTo>
                    <a:pt x="0" y="6264"/>
                  </a:lnTo>
                  <a:lnTo>
                    <a:pt x="643" y="626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4"/>
            <p:cNvSpPr/>
            <p:nvPr/>
          </p:nvSpPr>
          <p:spPr>
            <a:xfrm>
              <a:off x="696000" y="2048643"/>
              <a:ext cx="315153" cy="70610"/>
            </a:xfrm>
            <a:custGeom>
              <a:rect b="b" l="l" r="r" t="t"/>
              <a:pathLst>
                <a:path extrusionOk="0" h="2001" w="8931">
                  <a:moveTo>
                    <a:pt x="0" y="0"/>
                  </a:moveTo>
                  <a:lnTo>
                    <a:pt x="0" y="2000"/>
                  </a:lnTo>
                  <a:lnTo>
                    <a:pt x="8931" y="2000"/>
                  </a:lnTo>
                  <a:lnTo>
                    <a:pt x="8931" y="1334"/>
                  </a:lnTo>
                  <a:lnTo>
                    <a:pt x="643" y="1334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4"/>
            <p:cNvSpPr/>
            <p:nvPr/>
          </p:nvSpPr>
          <p:spPr>
            <a:xfrm>
              <a:off x="696000" y="1757025"/>
              <a:ext cx="290769" cy="71457"/>
            </a:xfrm>
            <a:custGeom>
              <a:rect b="b" l="l" r="r" t="t"/>
              <a:pathLst>
                <a:path extrusionOk="0" h="2025" w="8240">
                  <a:moveTo>
                    <a:pt x="0" y="0"/>
                  </a:moveTo>
                  <a:lnTo>
                    <a:pt x="0" y="2025"/>
                  </a:lnTo>
                  <a:lnTo>
                    <a:pt x="643" y="2025"/>
                  </a:lnTo>
                  <a:lnTo>
                    <a:pt x="643" y="667"/>
                  </a:lnTo>
                  <a:lnTo>
                    <a:pt x="8240" y="667"/>
                  </a:lnTo>
                  <a:lnTo>
                    <a:pt x="82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4"/>
            <p:cNvSpPr/>
            <p:nvPr/>
          </p:nvSpPr>
          <p:spPr>
            <a:xfrm>
              <a:off x="986736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4"/>
            <p:cNvSpPr/>
            <p:nvPr/>
          </p:nvSpPr>
          <p:spPr>
            <a:xfrm>
              <a:off x="1011120" y="1804098"/>
              <a:ext cx="22725" cy="94147"/>
            </a:xfrm>
            <a:custGeom>
              <a:rect b="b" l="l" r="r" t="t"/>
              <a:pathLst>
                <a:path extrusionOk="0" h="2668" w="644">
                  <a:moveTo>
                    <a:pt x="1" y="0"/>
                  </a:moveTo>
                  <a:lnTo>
                    <a:pt x="1" y="2667"/>
                  </a:lnTo>
                  <a:lnTo>
                    <a:pt x="644" y="2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4"/>
            <p:cNvSpPr/>
            <p:nvPr/>
          </p:nvSpPr>
          <p:spPr>
            <a:xfrm>
              <a:off x="1034657" y="1969633"/>
              <a:ext cx="23572" cy="103392"/>
            </a:xfrm>
            <a:custGeom>
              <a:rect b="b" l="l" r="r" t="t"/>
              <a:pathLst>
                <a:path extrusionOk="0" h="2930" w="668">
                  <a:moveTo>
                    <a:pt x="0" y="1"/>
                  </a:moveTo>
                  <a:lnTo>
                    <a:pt x="0" y="2930"/>
                  </a:lnTo>
                  <a:lnTo>
                    <a:pt x="667" y="2930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4"/>
            <p:cNvSpPr/>
            <p:nvPr/>
          </p:nvSpPr>
          <p:spPr>
            <a:xfrm>
              <a:off x="1011120" y="207299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790113" y="1820895"/>
              <a:ext cx="173156" cy="70610"/>
            </a:xfrm>
            <a:custGeom>
              <a:rect b="b" l="l" r="r" t="t"/>
              <a:pathLst>
                <a:path extrusionOk="0" h="2001" w="4907">
                  <a:moveTo>
                    <a:pt x="0" y="0"/>
                  </a:moveTo>
                  <a:lnTo>
                    <a:pt x="0" y="2001"/>
                  </a:lnTo>
                  <a:lnTo>
                    <a:pt x="4906" y="2001"/>
                  </a:lnTo>
                  <a:lnTo>
                    <a:pt x="4906" y="643"/>
                  </a:lnTo>
                  <a:lnTo>
                    <a:pt x="4216" y="643"/>
                  </a:lnTo>
                  <a:lnTo>
                    <a:pt x="4216" y="1310"/>
                  </a:lnTo>
                  <a:lnTo>
                    <a:pt x="667" y="1310"/>
                  </a:lnTo>
                  <a:lnTo>
                    <a:pt x="667" y="643"/>
                  </a:lnTo>
                  <a:lnTo>
                    <a:pt x="4216" y="643"/>
                  </a:lnTo>
                  <a:lnTo>
                    <a:pt x="42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790113" y="1969633"/>
              <a:ext cx="173156" cy="79044"/>
            </a:xfrm>
            <a:custGeom>
              <a:rect b="b" l="l" r="r" t="t"/>
              <a:pathLst>
                <a:path extrusionOk="0" h="2240" w="4907">
                  <a:moveTo>
                    <a:pt x="0" y="1"/>
                  </a:moveTo>
                  <a:lnTo>
                    <a:pt x="0" y="2239"/>
                  </a:lnTo>
                  <a:lnTo>
                    <a:pt x="4906" y="2239"/>
                  </a:lnTo>
                  <a:lnTo>
                    <a:pt x="4906" y="667"/>
                  </a:lnTo>
                  <a:lnTo>
                    <a:pt x="4216" y="667"/>
                  </a:lnTo>
                  <a:lnTo>
                    <a:pt x="4216" y="1596"/>
                  </a:lnTo>
                  <a:lnTo>
                    <a:pt x="667" y="1596"/>
                  </a:lnTo>
                  <a:lnTo>
                    <a:pt x="667" y="667"/>
                  </a:lnTo>
                  <a:lnTo>
                    <a:pt x="4216" y="667"/>
                  </a:lnTo>
                  <a:lnTo>
                    <a:pt x="42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4"/>
            <p:cNvSpPr/>
            <p:nvPr/>
          </p:nvSpPr>
          <p:spPr>
            <a:xfrm>
              <a:off x="963235" y="1899869"/>
              <a:ext cx="47920" cy="46262"/>
            </a:xfrm>
            <a:custGeom>
              <a:rect b="b" l="l" r="r" t="t"/>
              <a:pathLst>
                <a:path extrusionOk="0" h="1311" w="1358">
                  <a:moveTo>
                    <a:pt x="667" y="1"/>
                  </a:moveTo>
                  <a:lnTo>
                    <a:pt x="667" y="644"/>
                  </a:lnTo>
                  <a:lnTo>
                    <a:pt x="0" y="644"/>
                  </a:lnTo>
                  <a:lnTo>
                    <a:pt x="0" y="1311"/>
                  </a:lnTo>
                  <a:lnTo>
                    <a:pt x="1358" y="131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1011120" y="1946943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14"/>
          <p:cNvGrpSpPr/>
          <p:nvPr/>
        </p:nvGrpSpPr>
        <p:grpSpPr>
          <a:xfrm>
            <a:off x="253721" y="4399278"/>
            <a:ext cx="276512" cy="531897"/>
            <a:chOff x="1507761" y="2946963"/>
            <a:chExt cx="188296" cy="362229"/>
          </a:xfrm>
        </p:grpSpPr>
        <p:sp>
          <p:nvSpPr>
            <p:cNvPr id="577" name="Google Shape;577;p14"/>
            <p:cNvSpPr/>
            <p:nvPr/>
          </p:nvSpPr>
          <p:spPr>
            <a:xfrm>
              <a:off x="1586771" y="2946963"/>
              <a:ext cx="85749" cy="22725"/>
            </a:xfrm>
            <a:custGeom>
              <a:rect b="b" l="l" r="r" t="t"/>
              <a:pathLst>
                <a:path extrusionOk="0" h="644" w="2430">
                  <a:moveTo>
                    <a:pt x="0" y="1"/>
                  </a:moveTo>
                  <a:lnTo>
                    <a:pt x="0" y="644"/>
                  </a:lnTo>
                  <a:lnTo>
                    <a:pt x="2430" y="644"/>
                  </a:lnTo>
                  <a:lnTo>
                    <a:pt x="2430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1672485" y="2969653"/>
              <a:ext cx="23572" cy="291651"/>
            </a:xfrm>
            <a:custGeom>
              <a:rect b="b" l="l" r="r" t="t"/>
              <a:pathLst>
                <a:path extrusionOk="0" h="8265" w="668">
                  <a:moveTo>
                    <a:pt x="1" y="1"/>
                  </a:moveTo>
                  <a:lnTo>
                    <a:pt x="1" y="8264"/>
                  </a:lnTo>
                  <a:lnTo>
                    <a:pt x="667" y="826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4"/>
            <p:cNvSpPr/>
            <p:nvPr/>
          </p:nvSpPr>
          <p:spPr>
            <a:xfrm>
              <a:off x="1554835" y="3286467"/>
              <a:ext cx="94994" cy="22725"/>
            </a:xfrm>
            <a:custGeom>
              <a:rect b="b" l="l" r="r" t="t"/>
              <a:pathLst>
                <a:path extrusionOk="0" h="644" w="2692">
                  <a:moveTo>
                    <a:pt x="1" y="1"/>
                  </a:moveTo>
                  <a:lnTo>
                    <a:pt x="1" y="644"/>
                  </a:lnTo>
                  <a:lnTo>
                    <a:pt x="2692" y="644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4"/>
            <p:cNvSpPr/>
            <p:nvPr/>
          </p:nvSpPr>
          <p:spPr>
            <a:xfrm>
              <a:off x="1649795" y="3262118"/>
              <a:ext cx="22725" cy="22690"/>
            </a:xfrm>
            <a:custGeom>
              <a:rect b="b" l="l" r="r" t="t"/>
              <a:pathLst>
                <a:path extrusionOk="0" h="643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4"/>
            <p:cNvSpPr/>
            <p:nvPr/>
          </p:nvSpPr>
          <p:spPr>
            <a:xfrm>
              <a:off x="1530451" y="3262118"/>
              <a:ext cx="23572" cy="22690"/>
            </a:xfrm>
            <a:custGeom>
              <a:rect b="b" l="l" r="r" t="t"/>
              <a:pathLst>
                <a:path extrusionOk="0" h="643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4"/>
            <p:cNvSpPr/>
            <p:nvPr/>
          </p:nvSpPr>
          <p:spPr>
            <a:xfrm>
              <a:off x="1507761" y="2994037"/>
              <a:ext cx="22725" cy="268114"/>
            </a:xfrm>
            <a:custGeom>
              <a:rect b="b" l="l" r="r" t="t"/>
              <a:pathLst>
                <a:path extrusionOk="0" h="7598" w="644">
                  <a:moveTo>
                    <a:pt x="1" y="0"/>
                  </a:moveTo>
                  <a:lnTo>
                    <a:pt x="1" y="7597"/>
                  </a:lnTo>
                  <a:lnTo>
                    <a:pt x="644" y="759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4"/>
            <p:cNvSpPr/>
            <p:nvPr/>
          </p:nvSpPr>
          <p:spPr>
            <a:xfrm>
              <a:off x="1562387" y="2971347"/>
              <a:ext cx="22725" cy="267268"/>
            </a:xfrm>
            <a:custGeom>
              <a:rect b="b" l="l" r="r" t="t"/>
              <a:pathLst>
                <a:path extrusionOk="0" h="7574" w="644">
                  <a:moveTo>
                    <a:pt x="1" y="0"/>
                  </a:moveTo>
                  <a:lnTo>
                    <a:pt x="1" y="7573"/>
                  </a:lnTo>
                  <a:lnTo>
                    <a:pt x="644" y="757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4"/>
            <p:cNvSpPr/>
            <p:nvPr/>
          </p:nvSpPr>
          <p:spPr>
            <a:xfrm>
              <a:off x="1585077" y="3237735"/>
              <a:ext cx="31970" cy="23572"/>
            </a:xfrm>
            <a:custGeom>
              <a:rect b="b" l="l" r="r" t="t"/>
              <a:pathLst>
                <a:path extrusionOk="0" h="668" w="906">
                  <a:moveTo>
                    <a:pt x="1" y="0"/>
                  </a:moveTo>
                  <a:lnTo>
                    <a:pt x="1" y="667"/>
                  </a:lnTo>
                  <a:lnTo>
                    <a:pt x="906" y="667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4"/>
            <p:cNvSpPr/>
            <p:nvPr/>
          </p:nvSpPr>
          <p:spPr>
            <a:xfrm>
              <a:off x="1617859" y="2994037"/>
              <a:ext cx="23572" cy="243731"/>
            </a:xfrm>
            <a:custGeom>
              <a:rect b="b" l="l" r="r" t="t"/>
              <a:pathLst>
                <a:path extrusionOk="0" h="6907" w="668">
                  <a:moveTo>
                    <a:pt x="1" y="0"/>
                  </a:moveTo>
                  <a:lnTo>
                    <a:pt x="1" y="6906"/>
                  </a:lnTo>
                  <a:lnTo>
                    <a:pt x="667" y="690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5"/>
          <p:cNvSpPr txBox="1"/>
          <p:nvPr>
            <p:ph idx="1" type="body"/>
          </p:nvPr>
        </p:nvSpPr>
        <p:spPr>
          <a:xfrm>
            <a:off x="4128300" y="2571750"/>
            <a:ext cx="4295700" cy="20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6BED1"/>
              </a:buClr>
              <a:buSzPts val="2200"/>
              <a:buFont typeface="DM Sans"/>
              <a:buChar char="●"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DM Sans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353535"/>
              </a:buClr>
              <a:buSzPts val="1400"/>
              <a:buFont typeface="DM Sans"/>
              <a:buChar char="■"/>
              <a:defRPr/>
            </a:lvl9pPr>
          </a:lstStyle>
          <a:p/>
        </p:txBody>
      </p:sp>
      <p:sp>
        <p:nvSpPr>
          <p:cNvPr id="588" name="Google Shape;588;p15"/>
          <p:cNvSpPr txBox="1"/>
          <p:nvPr>
            <p:ph type="title"/>
          </p:nvPr>
        </p:nvSpPr>
        <p:spPr>
          <a:xfrm>
            <a:off x="4128300" y="1961725"/>
            <a:ext cx="4295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89" name="Google Shape;589;p15"/>
          <p:cNvSpPr txBox="1"/>
          <p:nvPr>
            <p:ph idx="2" type="title"/>
          </p:nvPr>
        </p:nvSpPr>
        <p:spPr>
          <a:xfrm>
            <a:off x="4128300" y="1333675"/>
            <a:ext cx="4295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1" sz="2500"/>
            </a:lvl9pPr>
          </a:lstStyle>
          <a:p/>
        </p:txBody>
      </p:sp>
      <p:sp>
        <p:nvSpPr>
          <p:cNvPr id="590" name="Google Shape;590;p15"/>
          <p:cNvSpPr txBox="1"/>
          <p:nvPr>
            <p:ph idx="3"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591" name="Google Shape;591;p15"/>
          <p:cNvGrpSpPr/>
          <p:nvPr/>
        </p:nvGrpSpPr>
        <p:grpSpPr>
          <a:xfrm rot="-5400000">
            <a:off x="-140733" y="330269"/>
            <a:ext cx="981892" cy="700279"/>
            <a:chOff x="4411851" y="1191456"/>
            <a:chExt cx="981892" cy="700279"/>
          </a:xfrm>
        </p:grpSpPr>
        <p:sp>
          <p:nvSpPr>
            <p:cNvPr id="592" name="Google Shape;592;p15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5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5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5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5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5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5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5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5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5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5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5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" name="Google Shape;604;p15"/>
          <p:cNvGrpSpPr/>
          <p:nvPr/>
        </p:nvGrpSpPr>
        <p:grpSpPr>
          <a:xfrm flipH="1">
            <a:off x="6103293" y="4569906"/>
            <a:ext cx="3040705" cy="573545"/>
            <a:chOff x="-7" y="4569906"/>
            <a:chExt cx="3040705" cy="573545"/>
          </a:xfrm>
        </p:grpSpPr>
        <p:grpSp>
          <p:nvGrpSpPr>
            <p:cNvPr id="605" name="Google Shape;605;p15"/>
            <p:cNvGrpSpPr/>
            <p:nvPr/>
          </p:nvGrpSpPr>
          <p:grpSpPr>
            <a:xfrm flipH="1" rot="-5400000">
              <a:off x="-230" y="4570128"/>
              <a:ext cx="573545" cy="573101"/>
              <a:chOff x="4411851" y="1331465"/>
              <a:chExt cx="560705" cy="560270"/>
            </a:xfrm>
          </p:grpSpPr>
          <p:sp>
            <p:nvSpPr>
              <p:cNvPr id="606" name="Google Shape;606;p15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15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15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15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15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15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15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3" name="Google Shape;613;p15"/>
            <p:cNvGrpSpPr/>
            <p:nvPr/>
          </p:nvGrpSpPr>
          <p:grpSpPr>
            <a:xfrm flipH="1">
              <a:off x="2466557" y="4854905"/>
              <a:ext cx="574140" cy="286523"/>
              <a:chOff x="4832456" y="1471546"/>
              <a:chExt cx="561287" cy="280108"/>
            </a:xfrm>
          </p:grpSpPr>
          <p:sp>
            <p:nvSpPr>
              <p:cNvPr id="614" name="Google Shape;614;p15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15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5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5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8" name="Google Shape;618;p15"/>
            <p:cNvGrpSpPr/>
            <p:nvPr/>
          </p:nvGrpSpPr>
          <p:grpSpPr>
            <a:xfrm flipH="1">
              <a:off x="1605389" y="4854905"/>
              <a:ext cx="861163" cy="286523"/>
              <a:chOff x="4551859" y="1471546"/>
              <a:chExt cx="841884" cy="280108"/>
            </a:xfrm>
          </p:grpSpPr>
          <p:sp>
            <p:nvSpPr>
              <p:cNvPr id="619" name="Google Shape;619;p15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5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5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5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5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15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5" name="Google Shape;625;p15"/>
            <p:cNvGrpSpPr/>
            <p:nvPr/>
          </p:nvGrpSpPr>
          <p:grpSpPr>
            <a:xfrm flipH="1" rot="10800000">
              <a:off x="755559" y="4854937"/>
              <a:ext cx="861163" cy="286523"/>
              <a:chOff x="4551859" y="1471546"/>
              <a:chExt cx="841884" cy="280108"/>
            </a:xfrm>
          </p:grpSpPr>
          <p:sp>
            <p:nvSpPr>
              <p:cNvPr id="626" name="Google Shape;626;p15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2" name="Google Shape;632;p15"/>
            <p:cNvGrpSpPr/>
            <p:nvPr/>
          </p:nvGrpSpPr>
          <p:grpSpPr>
            <a:xfrm flipH="1" rot="10800000">
              <a:off x="313736" y="4854937"/>
              <a:ext cx="430331" cy="286523"/>
              <a:chOff x="4551859" y="1471546"/>
              <a:chExt cx="420697" cy="280108"/>
            </a:xfrm>
          </p:grpSpPr>
          <p:sp>
            <p:nvSpPr>
              <p:cNvPr id="633" name="Google Shape;633;p15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6" name="Google Shape;636;p15"/>
          <p:cNvGrpSpPr/>
          <p:nvPr/>
        </p:nvGrpSpPr>
        <p:grpSpPr>
          <a:xfrm>
            <a:off x="8391218" y="193431"/>
            <a:ext cx="427718" cy="362218"/>
            <a:chOff x="696000" y="2946963"/>
            <a:chExt cx="362228" cy="306756"/>
          </a:xfrm>
        </p:grpSpPr>
        <p:sp>
          <p:nvSpPr>
            <p:cNvPr id="637" name="Google Shape;637;p15"/>
            <p:cNvSpPr/>
            <p:nvPr/>
          </p:nvSpPr>
          <p:spPr>
            <a:xfrm>
              <a:off x="696000" y="3017574"/>
              <a:ext cx="117684" cy="165569"/>
            </a:xfrm>
            <a:custGeom>
              <a:rect b="b" l="l" r="r" t="t"/>
              <a:pathLst>
                <a:path extrusionOk="0" h="4692" w="3335">
                  <a:moveTo>
                    <a:pt x="1977" y="0"/>
                  </a:moveTo>
                  <a:lnTo>
                    <a:pt x="1977" y="667"/>
                  </a:lnTo>
                  <a:lnTo>
                    <a:pt x="1334" y="667"/>
                  </a:lnTo>
                  <a:lnTo>
                    <a:pt x="1334" y="1334"/>
                  </a:lnTo>
                  <a:lnTo>
                    <a:pt x="643" y="1334"/>
                  </a:lnTo>
                  <a:lnTo>
                    <a:pt x="643" y="2024"/>
                  </a:lnTo>
                  <a:lnTo>
                    <a:pt x="0" y="2024"/>
                  </a:lnTo>
                  <a:lnTo>
                    <a:pt x="0" y="2667"/>
                  </a:lnTo>
                  <a:lnTo>
                    <a:pt x="643" y="2667"/>
                  </a:lnTo>
                  <a:lnTo>
                    <a:pt x="643" y="3358"/>
                  </a:lnTo>
                  <a:lnTo>
                    <a:pt x="1334" y="3358"/>
                  </a:lnTo>
                  <a:lnTo>
                    <a:pt x="1334" y="4001"/>
                  </a:lnTo>
                  <a:lnTo>
                    <a:pt x="1977" y="4001"/>
                  </a:lnTo>
                  <a:lnTo>
                    <a:pt x="1977" y="4691"/>
                  </a:lnTo>
                  <a:lnTo>
                    <a:pt x="3334" y="4691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5"/>
            <p:cNvSpPr/>
            <p:nvPr/>
          </p:nvSpPr>
          <p:spPr>
            <a:xfrm>
              <a:off x="696000" y="2946963"/>
              <a:ext cx="362226" cy="22725"/>
            </a:xfrm>
            <a:custGeom>
              <a:rect b="b" l="l" r="r" t="t"/>
              <a:pathLst>
                <a:path extrusionOk="0" h="644" w="10265">
                  <a:moveTo>
                    <a:pt x="0" y="1"/>
                  </a:moveTo>
                  <a:lnTo>
                    <a:pt x="0" y="644"/>
                  </a:lnTo>
                  <a:lnTo>
                    <a:pt x="10264" y="644"/>
                  </a:lnTo>
                  <a:lnTo>
                    <a:pt x="1026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5"/>
            <p:cNvSpPr/>
            <p:nvPr/>
          </p:nvSpPr>
          <p:spPr>
            <a:xfrm>
              <a:off x="837151" y="3017574"/>
              <a:ext cx="221076" cy="22725"/>
            </a:xfrm>
            <a:custGeom>
              <a:rect b="b" l="l" r="r" t="t"/>
              <a:pathLst>
                <a:path extrusionOk="0" h="644" w="6265">
                  <a:moveTo>
                    <a:pt x="1" y="0"/>
                  </a:moveTo>
                  <a:lnTo>
                    <a:pt x="1" y="643"/>
                  </a:lnTo>
                  <a:lnTo>
                    <a:pt x="6264" y="643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837151" y="3088150"/>
              <a:ext cx="221076" cy="23572"/>
            </a:xfrm>
            <a:custGeom>
              <a:rect b="b" l="l" r="r" t="t"/>
              <a:pathLst>
                <a:path extrusionOk="0" h="668" w="6265">
                  <a:moveTo>
                    <a:pt x="1" y="0"/>
                  </a:moveTo>
                  <a:lnTo>
                    <a:pt x="1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>
              <a:off x="696000" y="3230183"/>
              <a:ext cx="362226" cy="23537"/>
            </a:xfrm>
            <a:custGeom>
              <a:rect b="b" l="l" r="r" t="t"/>
              <a:pathLst>
                <a:path extrusionOk="0" h="667" w="10265">
                  <a:moveTo>
                    <a:pt x="0" y="0"/>
                  </a:moveTo>
                  <a:lnTo>
                    <a:pt x="0" y="667"/>
                  </a:lnTo>
                  <a:lnTo>
                    <a:pt x="10264" y="667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>
              <a:off x="837151" y="3160419"/>
              <a:ext cx="221076" cy="22725"/>
            </a:xfrm>
            <a:custGeom>
              <a:rect b="b" l="l" r="r" t="t"/>
              <a:pathLst>
                <a:path extrusionOk="0" h="644" w="6265">
                  <a:moveTo>
                    <a:pt x="1" y="0"/>
                  </a:moveTo>
                  <a:lnTo>
                    <a:pt x="1" y="643"/>
                  </a:lnTo>
                  <a:lnTo>
                    <a:pt x="6264" y="643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>
              <a:off x="718690" y="3111687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5"/>
            <p:cNvSpPr/>
            <p:nvPr/>
          </p:nvSpPr>
          <p:spPr>
            <a:xfrm>
              <a:off x="743039" y="3041076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8"/>
                  </a:lnTo>
                  <a:lnTo>
                    <a:pt x="644" y="6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5"/>
            <p:cNvSpPr/>
            <p:nvPr/>
          </p:nvSpPr>
          <p:spPr>
            <a:xfrm>
              <a:off x="765729" y="3017574"/>
              <a:ext cx="47956" cy="165569"/>
            </a:xfrm>
            <a:custGeom>
              <a:rect b="b" l="l" r="r" t="t"/>
              <a:pathLst>
                <a:path extrusionOk="0" h="4692" w="1359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4048"/>
                  </a:lnTo>
                  <a:lnTo>
                    <a:pt x="1" y="4048"/>
                  </a:lnTo>
                  <a:lnTo>
                    <a:pt x="1" y="4691"/>
                  </a:lnTo>
                  <a:lnTo>
                    <a:pt x="1358" y="4691"/>
                  </a:lnTo>
                  <a:lnTo>
                    <a:pt x="1358" y="4001"/>
                  </a:lnTo>
                  <a:lnTo>
                    <a:pt x="1358" y="667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5"/>
            <p:cNvSpPr/>
            <p:nvPr/>
          </p:nvSpPr>
          <p:spPr>
            <a:xfrm>
              <a:off x="718690" y="3064613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5"/>
            <p:cNvSpPr/>
            <p:nvPr/>
          </p:nvSpPr>
          <p:spPr>
            <a:xfrm>
              <a:off x="696000" y="308815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5"/>
            <p:cNvSpPr/>
            <p:nvPr/>
          </p:nvSpPr>
          <p:spPr>
            <a:xfrm>
              <a:off x="743039" y="3136035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s">
  <p:cSld name="CUSTOM_6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6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51" name="Google Shape;651;p16"/>
          <p:cNvSpPr txBox="1"/>
          <p:nvPr>
            <p:ph idx="2" type="title"/>
          </p:nvPr>
        </p:nvSpPr>
        <p:spPr>
          <a:xfrm>
            <a:off x="840650" y="2505749"/>
            <a:ext cx="2064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52" name="Google Shape;652;p16"/>
          <p:cNvSpPr txBox="1"/>
          <p:nvPr>
            <p:ph idx="1" type="subTitle"/>
          </p:nvPr>
        </p:nvSpPr>
        <p:spPr>
          <a:xfrm>
            <a:off x="840650" y="3033450"/>
            <a:ext cx="20643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6"/>
          <p:cNvSpPr txBox="1"/>
          <p:nvPr>
            <p:ph idx="3" type="title"/>
          </p:nvPr>
        </p:nvSpPr>
        <p:spPr>
          <a:xfrm>
            <a:off x="3539850" y="2505749"/>
            <a:ext cx="2064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54" name="Google Shape;654;p16"/>
          <p:cNvSpPr txBox="1"/>
          <p:nvPr>
            <p:ph idx="4" type="subTitle"/>
          </p:nvPr>
        </p:nvSpPr>
        <p:spPr>
          <a:xfrm>
            <a:off x="3539850" y="3033450"/>
            <a:ext cx="20643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6"/>
          <p:cNvSpPr txBox="1"/>
          <p:nvPr>
            <p:ph idx="5" type="title"/>
          </p:nvPr>
        </p:nvSpPr>
        <p:spPr>
          <a:xfrm>
            <a:off x="6239025" y="2505749"/>
            <a:ext cx="2064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56" name="Google Shape;656;p16"/>
          <p:cNvSpPr txBox="1"/>
          <p:nvPr>
            <p:ph idx="6" type="subTitle"/>
          </p:nvPr>
        </p:nvSpPr>
        <p:spPr>
          <a:xfrm>
            <a:off x="6239025" y="3033450"/>
            <a:ext cx="20643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57" name="Google Shape;657;p16"/>
          <p:cNvGrpSpPr/>
          <p:nvPr/>
        </p:nvGrpSpPr>
        <p:grpSpPr>
          <a:xfrm>
            <a:off x="-7" y="4569955"/>
            <a:ext cx="7051203" cy="573545"/>
            <a:chOff x="-7" y="4569955"/>
            <a:chExt cx="7051203" cy="573545"/>
          </a:xfrm>
        </p:grpSpPr>
        <p:grpSp>
          <p:nvGrpSpPr>
            <p:cNvPr id="658" name="Google Shape;658;p16"/>
            <p:cNvGrpSpPr/>
            <p:nvPr/>
          </p:nvGrpSpPr>
          <p:grpSpPr>
            <a:xfrm>
              <a:off x="3031151" y="4854953"/>
              <a:ext cx="574140" cy="286523"/>
              <a:chOff x="4832456" y="1471546"/>
              <a:chExt cx="561287" cy="280108"/>
            </a:xfrm>
          </p:grpSpPr>
          <p:sp>
            <p:nvSpPr>
              <p:cNvPr id="659" name="Google Shape;659;p16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3" name="Google Shape;663;p16"/>
            <p:cNvGrpSpPr/>
            <p:nvPr/>
          </p:nvGrpSpPr>
          <p:grpSpPr>
            <a:xfrm>
              <a:off x="3605296" y="4854953"/>
              <a:ext cx="861163" cy="286523"/>
              <a:chOff x="4551859" y="1471546"/>
              <a:chExt cx="841884" cy="280108"/>
            </a:xfrm>
          </p:grpSpPr>
          <p:sp>
            <p:nvSpPr>
              <p:cNvPr id="664" name="Google Shape;664;p16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16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0" name="Google Shape;670;p16"/>
            <p:cNvGrpSpPr/>
            <p:nvPr/>
          </p:nvGrpSpPr>
          <p:grpSpPr>
            <a:xfrm rot="10800000">
              <a:off x="4455126" y="4854985"/>
              <a:ext cx="861163" cy="286523"/>
              <a:chOff x="4551859" y="1471546"/>
              <a:chExt cx="841884" cy="280108"/>
            </a:xfrm>
          </p:grpSpPr>
          <p:sp>
            <p:nvSpPr>
              <p:cNvPr id="671" name="Google Shape;671;p16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16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16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16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16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7" name="Google Shape;677;p16"/>
            <p:cNvGrpSpPr/>
            <p:nvPr/>
          </p:nvGrpSpPr>
          <p:grpSpPr>
            <a:xfrm rot="10800000">
              <a:off x="5327781" y="4854985"/>
              <a:ext cx="430331" cy="286523"/>
              <a:chOff x="4551859" y="1471546"/>
              <a:chExt cx="420697" cy="280108"/>
            </a:xfrm>
          </p:grpSpPr>
          <p:sp>
            <p:nvSpPr>
              <p:cNvPr id="678" name="Google Shape;678;p16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6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1" name="Google Shape;681;p16"/>
            <p:cNvGrpSpPr/>
            <p:nvPr/>
          </p:nvGrpSpPr>
          <p:grpSpPr>
            <a:xfrm>
              <a:off x="-7" y="4569955"/>
              <a:ext cx="3040705" cy="573545"/>
              <a:chOff x="-7" y="4569906"/>
              <a:chExt cx="3040705" cy="573545"/>
            </a:xfrm>
          </p:grpSpPr>
          <p:grpSp>
            <p:nvGrpSpPr>
              <p:cNvPr id="682" name="Google Shape;682;p16"/>
              <p:cNvGrpSpPr/>
              <p:nvPr/>
            </p:nvGrpSpPr>
            <p:grpSpPr>
              <a:xfrm flipH="1" rot="-5400000">
                <a:off x="-230" y="4570128"/>
                <a:ext cx="573545" cy="573101"/>
                <a:chOff x="4411851" y="1331465"/>
                <a:chExt cx="560705" cy="560270"/>
              </a:xfrm>
            </p:grpSpPr>
            <p:sp>
              <p:nvSpPr>
                <p:cNvPr id="683" name="Google Shape;683;p16"/>
                <p:cNvSpPr/>
                <p:nvPr/>
              </p:nvSpPr>
              <p:spPr>
                <a:xfrm>
                  <a:off x="4411851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" name="Google Shape;684;p16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" name="Google Shape;685;p16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" name="Google Shape;686;p16"/>
                <p:cNvSpPr/>
                <p:nvPr/>
              </p:nvSpPr>
              <p:spPr>
                <a:xfrm>
                  <a:off x="4832456" y="133146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" name="Google Shape;687;p16"/>
                <p:cNvSpPr/>
                <p:nvPr/>
              </p:nvSpPr>
              <p:spPr>
                <a:xfrm>
                  <a:off x="4411851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16"/>
                <p:cNvSpPr/>
                <p:nvPr/>
              </p:nvSpPr>
              <p:spPr>
                <a:xfrm>
                  <a:off x="4551859" y="1751635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16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0" name="Google Shape;690;p16"/>
              <p:cNvGrpSpPr/>
              <p:nvPr/>
            </p:nvGrpSpPr>
            <p:grpSpPr>
              <a:xfrm flipH="1">
                <a:off x="2466557" y="4854905"/>
                <a:ext cx="574140" cy="286523"/>
                <a:chOff x="4832456" y="1471546"/>
                <a:chExt cx="561287" cy="280108"/>
              </a:xfrm>
            </p:grpSpPr>
            <p:sp>
              <p:nvSpPr>
                <p:cNvPr id="691" name="Google Shape;691;p16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16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" name="Google Shape;693;p16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" name="Google Shape;694;p16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5" name="Google Shape;695;p16"/>
              <p:cNvGrpSpPr/>
              <p:nvPr/>
            </p:nvGrpSpPr>
            <p:grpSpPr>
              <a:xfrm flipH="1">
                <a:off x="1605389" y="4854905"/>
                <a:ext cx="861163" cy="286523"/>
                <a:chOff x="4551859" y="1471546"/>
                <a:chExt cx="841884" cy="280108"/>
              </a:xfrm>
            </p:grpSpPr>
            <p:sp>
              <p:nvSpPr>
                <p:cNvPr id="696" name="Google Shape;696;p16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" name="Google Shape;697;p16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8" name="Google Shape;698;p16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" name="Google Shape;699;p16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" name="Google Shape;700;p16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16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2" name="Google Shape;702;p16"/>
              <p:cNvGrpSpPr/>
              <p:nvPr/>
            </p:nvGrpSpPr>
            <p:grpSpPr>
              <a:xfrm flipH="1" rot="10800000">
                <a:off x="755559" y="4854937"/>
                <a:ext cx="861163" cy="286523"/>
                <a:chOff x="4551859" y="1471546"/>
                <a:chExt cx="841884" cy="280108"/>
              </a:xfrm>
            </p:grpSpPr>
            <p:sp>
              <p:nvSpPr>
                <p:cNvPr id="703" name="Google Shape;703;p16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16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" name="Google Shape;705;p16"/>
                <p:cNvSpPr/>
                <p:nvPr/>
              </p:nvSpPr>
              <p:spPr>
                <a:xfrm>
                  <a:off x="4973045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" name="Google Shape;706;p16"/>
                <p:cNvSpPr/>
                <p:nvPr/>
              </p:nvSpPr>
              <p:spPr>
                <a:xfrm>
                  <a:off x="5113053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" name="Google Shape;707;p16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" name="Google Shape;708;p16"/>
                <p:cNvSpPr/>
                <p:nvPr/>
              </p:nvSpPr>
              <p:spPr>
                <a:xfrm>
                  <a:off x="5253643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9" name="Google Shape;709;p16"/>
              <p:cNvGrpSpPr/>
              <p:nvPr/>
            </p:nvGrpSpPr>
            <p:grpSpPr>
              <a:xfrm flipH="1" rot="10800000">
                <a:off x="313736" y="4854937"/>
                <a:ext cx="430331" cy="286523"/>
                <a:chOff x="4551859" y="1471546"/>
                <a:chExt cx="420697" cy="280108"/>
              </a:xfrm>
            </p:grpSpPr>
            <p:sp>
              <p:nvSpPr>
                <p:cNvPr id="710" name="Google Shape;710;p16"/>
                <p:cNvSpPr/>
                <p:nvPr/>
              </p:nvSpPr>
              <p:spPr>
                <a:xfrm>
                  <a:off x="4551859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16"/>
                <p:cNvSpPr/>
                <p:nvPr/>
              </p:nvSpPr>
              <p:spPr>
                <a:xfrm>
                  <a:off x="4692448" y="1471546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" name="Google Shape;712;p16"/>
                <p:cNvSpPr/>
                <p:nvPr/>
              </p:nvSpPr>
              <p:spPr>
                <a:xfrm>
                  <a:off x="4832456" y="1611554"/>
                  <a:ext cx="140100" cy="140100"/>
                </a:xfrm>
                <a:prstGeom prst="rect">
                  <a:avLst/>
                </a:prstGeom>
                <a:solidFill>
                  <a:srgbClr val="0B5394"/>
                </a:solidFill>
                <a:ln cap="flat" cmpd="sng" w="9525">
                  <a:solidFill>
                    <a:srgbClr val="0B539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13" name="Google Shape;713;p16"/>
            <p:cNvGrpSpPr/>
            <p:nvPr/>
          </p:nvGrpSpPr>
          <p:grpSpPr>
            <a:xfrm rot="10800000">
              <a:off x="5758455" y="4854985"/>
              <a:ext cx="861163" cy="286523"/>
              <a:chOff x="4551859" y="1471546"/>
              <a:chExt cx="841884" cy="280108"/>
            </a:xfrm>
          </p:grpSpPr>
          <p:sp>
            <p:nvSpPr>
              <p:cNvPr id="714" name="Google Shape;714;p16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16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16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16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16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0" name="Google Shape;720;p16"/>
            <p:cNvGrpSpPr/>
            <p:nvPr/>
          </p:nvGrpSpPr>
          <p:grpSpPr>
            <a:xfrm rot="10800000">
              <a:off x="6620864" y="4854985"/>
              <a:ext cx="430331" cy="286523"/>
              <a:chOff x="4551859" y="1471546"/>
              <a:chExt cx="420697" cy="280108"/>
            </a:xfrm>
          </p:grpSpPr>
          <p:sp>
            <p:nvSpPr>
              <p:cNvPr id="721" name="Google Shape;721;p16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16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16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4" name="Google Shape;724;p16"/>
          <p:cNvGrpSpPr/>
          <p:nvPr/>
        </p:nvGrpSpPr>
        <p:grpSpPr>
          <a:xfrm flipH="1">
            <a:off x="8162117" y="8"/>
            <a:ext cx="981892" cy="700279"/>
            <a:chOff x="4411851" y="1191456"/>
            <a:chExt cx="981892" cy="700279"/>
          </a:xfrm>
        </p:grpSpPr>
        <p:sp>
          <p:nvSpPr>
            <p:cNvPr id="725" name="Google Shape;725;p16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16"/>
          <p:cNvGrpSpPr/>
          <p:nvPr/>
        </p:nvGrpSpPr>
        <p:grpSpPr>
          <a:xfrm>
            <a:off x="240420" y="528011"/>
            <a:ext cx="310585" cy="418299"/>
            <a:chOff x="6520539" y="1757025"/>
            <a:chExt cx="268928" cy="362226"/>
          </a:xfrm>
        </p:grpSpPr>
        <p:sp>
          <p:nvSpPr>
            <p:cNvPr id="738" name="Google Shape;738;p16"/>
            <p:cNvSpPr/>
            <p:nvPr/>
          </p:nvSpPr>
          <p:spPr>
            <a:xfrm>
              <a:off x="6520539" y="1757025"/>
              <a:ext cx="268926" cy="362226"/>
            </a:xfrm>
            <a:custGeom>
              <a:rect b="b" l="l" r="r" t="t"/>
              <a:pathLst>
                <a:path extrusionOk="0" h="10265" w="7621">
                  <a:moveTo>
                    <a:pt x="0" y="0"/>
                  </a:moveTo>
                  <a:lnTo>
                    <a:pt x="0" y="10264"/>
                  </a:lnTo>
                  <a:lnTo>
                    <a:pt x="7621" y="10264"/>
                  </a:lnTo>
                  <a:lnTo>
                    <a:pt x="7621" y="4692"/>
                  </a:lnTo>
                  <a:lnTo>
                    <a:pt x="7621" y="1334"/>
                  </a:lnTo>
                  <a:lnTo>
                    <a:pt x="6930" y="1334"/>
                  </a:lnTo>
                  <a:lnTo>
                    <a:pt x="6930" y="643"/>
                  </a:lnTo>
                  <a:lnTo>
                    <a:pt x="6240" y="643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6521386" y="1757025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6693662" y="1757025"/>
              <a:ext cx="95806" cy="94994"/>
            </a:xfrm>
            <a:custGeom>
              <a:rect b="b" l="l" r="r" t="t"/>
              <a:pathLst>
                <a:path extrusionOk="0" h="2692" w="2715">
                  <a:moveTo>
                    <a:pt x="0" y="0"/>
                  </a:moveTo>
                  <a:lnTo>
                    <a:pt x="0" y="667"/>
                  </a:lnTo>
                  <a:lnTo>
                    <a:pt x="0" y="1334"/>
                  </a:lnTo>
                  <a:lnTo>
                    <a:pt x="0" y="2692"/>
                  </a:lnTo>
                  <a:lnTo>
                    <a:pt x="2715" y="2692"/>
                  </a:lnTo>
                  <a:lnTo>
                    <a:pt x="2715" y="1334"/>
                  </a:lnTo>
                  <a:lnTo>
                    <a:pt x="2024" y="1334"/>
                  </a:lnTo>
                  <a:lnTo>
                    <a:pt x="2024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6740700" y="1780562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6520539" y="1757025"/>
              <a:ext cx="268114" cy="360532"/>
            </a:xfrm>
            <a:custGeom>
              <a:rect b="b" l="l" r="r" t="t"/>
              <a:pathLst>
                <a:path extrusionOk="0" h="10217" w="7598">
                  <a:moveTo>
                    <a:pt x="4906" y="667"/>
                  </a:moveTo>
                  <a:lnTo>
                    <a:pt x="4906" y="2668"/>
                  </a:lnTo>
                  <a:lnTo>
                    <a:pt x="6930" y="2668"/>
                  </a:lnTo>
                  <a:lnTo>
                    <a:pt x="6930" y="9598"/>
                  </a:lnTo>
                  <a:lnTo>
                    <a:pt x="691" y="9598"/>
                  </a:lnTo>
                  <a:lnTo>
                    <a:pt x="691" y="667"/>
                  </a:lnTo>
                  <a:close/>
                  <a:moveTo>
                    <a:pt x="0" y="0"/>
                  </a:moveTo>
                  <a:lnTo>
                    <a:pt x="0" y="643"/>
                  </a:lnTo>
                  <a:lnTo>
                    <a:pt x="0" y="9574"/>
                  </a:lnTo>
                  <a:lnTo>
                    <a:pt x="0" y="10217"/>
                  </a:lnTo>
                  <a:lnTo>
                    <a:pt x="7597" y="10217"/>
                  </a:lnTo>
                  <a:lnTo>
                    <a:pt x="7597" y="1286"/>
                  </a:lnTo>
                  <a:lnTo>
                    <a:pt x="6930" y="1286"/>
                  </a:lnTo>
                  <a:lnTo>
                    <a:pt x="6930" y="1334"/>
                  </a:lnTo>
                  <a:lnTo>
                    <a:pt x="6930" y="1977"/>
                  </a:lnTo>
                  <a:lnTo>
                    <a:pt x="5597" y="1977"/>
                  </a:lnTo>
                  <a:lnTo>
                    <a:pt x="5597" y="643"/>
                  </a:lnTo>
                  <a:lnTo>
                    <a:pt x="6240" y="643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6567578" y="1899058"/>
              <a:ext cx="173156" cy="23537"/>
            </a:xfrm>
            <a:custGeom>
              <a:rect b="b" l="l" r="r" t="t"/>
              <a:pathLst>
                <a:path extrusionOk="0" h="667" w="4907">
                  <a:moveTo>
                    <a:pt x="1" y="0"/>
                  </a:moveTo>
                  <a:lnTo>
                    <a:pt x="1" y="667"/>
                  </a:lnTo>
                  <a:lnTo>
                    <a:pt x="4907" y="667"/>
                  </a:lnTo>
                  <a:lnTo>
                    <a:pt x="490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6567578" y="1962082"/>
              <a:ext cx="173156" cy="23537"/>
            </a:xfrm>
            <a:custGeom>
              <a:rect b="b" l="l" r="r" t="t"/>
              <a:pathLst>
                <a:path extrusionOk="0" h="667" w="4907">
                  <a:moveTo>
                    <a:pt x="1" y="0"/>
                  </a:moveTo>
                  <a:lnTo>
                    <a:pt x="1" y="667"/>
                  </a:lnTo>
                  <a:lnTo>
                    <a:pt x="4907" y="667"/>
                  </a:lnTo>
                  <a:lnTo>
                    <a:pt x="490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6567578" y="2025106"/>
              <a:ext cx="173156" cy="23572"/>
            </a:xfrm>
            <a:custGeom>
              <a:rect b="b" l="l" r="r" t="t"/>
              <a:pathLst>
                <a:path extrusionOk="0" h="668" w="4907">
                  <a:moveTo>
                    <a:pt x="1" y="0"/>
                  </a:moveTo>
                  <a:lnTo>
                    <a:pt x="1" y="667"/>
                  </a:lnTo>
                  <a:lnTo>
                    <a:pt x="4907" y="667"/>
                  </a:lnTo>
                  <a:lnTo>
                    <a:pt x="490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588142" y="3669153"/>
            <a:ext cx="418338" cy="419277"/>
            <a:chOff x="4092736" y="2946963"/>
            <a:chExt cx="362229" cy="363073"/>
          </a:xfrm>
        </p:grpSpPr>
        <p:sp>
          <p:nvSpPr>
            <p:cNvPr id="747" name="Google Shape;747;p16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s">
  <p:cSld name="CUSTOM_5"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7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764" name="Google Shape;764;p17"/>
          <p:cNvSpPr txBox="1"/>
          <p:nvPr>
            <p:ph idx="2" type="title"/>
          </p:nvPr>
        </p:nvSpPr>
        <p:spPr>
          <a:xfrm flipH="1">
            <a:off x="5622322" y="1588825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5" name="Google Shape;765;p17"/>
          <p:cNvSpPr txBox="1"/>
          <p:nvPr>
            <p:ph idx="3" type="title"/>
          </p:nvPr>
        </p:nvSpPr>
        <p:spPr>
          <a:xfrm flipH="1">
            <a:off x="5622322" y="3037873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6" name="Google Shape;766;p17"/>
          <p:cNvSpPr txBox="1"/>
          <p:nvPr>
            <p:ph idx="4" type="title"/>
          </p:nvPr>
        </p:nvSpPr>
        <p:spPr>
          <a:xfrm flipH="1">
            <a:off x="1028650" y="1588825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7" name="Google Shape;767;p17"/>
          <p:cNvSpPr txBox="1"/>
          <p:nvPr>
            <p:ph idx="1" type="subTitle"/>
          </p:nvPr>
        </p:nvSpPr>
        <p:spPr>
          <a:xfrm flipH="1">
            <a:off x="1028650" y="2017654"/>
            <a:ext cx="24930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7"/>
          <p:cNvSpPr txBox="1"/>
          <p:nvPr>
            <p:ph idx="5" type="subTitle"/>
          </p:nvPr>
        </p:nvSpPr>
        <p:spPr>
          <a:xfrm flipH="1">
            <a:off x="5622325" y="2017654"/>
            <a:ext cx="24930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17"/>
          <p:cNvSpPr txBox="1"/>
          <p:nvPr>
            <p:ph idx="6" type="title"/>
          </p:nvPr>
        </p:nvSpPr>
        <p:spPr>
          <a:xfrm flipH="1">
            <a:off x="1028650" y="3037873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0" name="Google Shape;770;p17"/>
          <p:cNvSpPr txBox="1"/>
          <p:nvPr>
            <p:ph idx="7" type="subTitle"/>
          </p:nvPr>
        </p:nvSpPr>
        <p:spPr>
          <a:xfrm flipH="1">
            <a:off x="1028650" y="3466684"/>
            <a:ext cx="24930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1" name="Google Shape;771;p17"/>
          <p:cNvSpPr txBox="1"/>
          <p:nvPr>
            <p:ph idx="8" type="subTitle"/>
          </p:nvPr>
        </p:nvSpPr>
        <p:spPr>
          <a:xfrm flipH="1">
            <a:off x="5622350" y="3466684"/>
            <a:ext cx="24930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72" name="Google Shape;772;p17"/>
          <p:cNvGrpSpPr/>
          <p:nvPr/>
        </p:nvGrpSpPr>
        <p:grpSpPr>
          <a:xfrm rot="10800000">
            <a:off x="6103293" y="-18645"/>
            <a:ext cx="3040705" cy="573545"/>
            <a:chOff x="-7" y="4569906"/>
            <a:chExt cx="3040705" cy="573545"/>
          </a:xfrm>
        </p:grpSpPr>
        <p:grpSp>
          <p:nvGrpSpPr>
            <p:cNvPr id="773" name="Google Shape;773;p17"/>
            <p:cNvGrpSpPr/>
            <p:nvPr/>
          </p:nvGrpSpPr>
          <p:grpSpPr>
            <a:xfrm flipH="1" rot="10800000">
              <a:off x="755559" y="4854937"/>
              <a:ext cx="861163" cy="286523"/>
              <a:chOff x="4551859" y="1471546"/>
              <a:chExt cx="841884" cy="280108"/>
            </a:xfrm>
          </p:grpSpPr>
          <p:sp>
            <p:nvSpPr>
              <p:cNvPr id="774" name="Google Shape;774;p1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1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1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1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1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1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0" name="Google Shape;780;p17"/>
            <p:cNvGrpSpPr/>
            <p:nvPr/>
          </p:nvGrpSpPr>
          <p:grpSpPr>
            <a:xfrm flipH="1" rot="10800000">
              <a:off x="313736" y="4854937"/>
              <a:ext cx="430331" cy="286523"/>
              <a:chOff x="4551859" y="1471546"/>
              <a:chExt cx="420697" cy="280108"/>
            </a:xfrm>
          </p:grpSpPr>
          <p:sp>
            <p:nvSpPr>
              <p:cNvPr id="781" name="Google Shape;781;p1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1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1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4" name="Google Shape;784;p17"/>
            <p:cNvGrpSpPr/>
            <p:nvPr/>
          </p:nvGrpSpPr>
          <p:grpSpPr>
            <a:xfrm flipH="1" rot="-5400000">
              <a:off x="-230" y="4570128"/>
              <a:ext cx="573545" cy="573101"/>
              <a:chOff x="4411851" y="1331465"/>
              <a:chExt cx="560705" cy="560270"/>
            </a:xfrm>
          </p:grpSpPr>
          <p:sp>
            <p:nvSpPr>
              <p:cNvPr id="785" name="Google Shape;785;p1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17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1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17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1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17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17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2" name="Google Shape;792;p17"/>
            <p:cNvGrpSpPr/>
            <p:nvPr/>
          </p:nvGrpSpPr>
          <p:grpSpPr>
            <a:xfrm flipH="1">
              <a:off x="2466557" y="4854905"/>
              <a:ext cx="574140" cy="286523"/>
              <a:chOff x="4832456" y="1471546"/>
              <a:chExt cx="561287" cy="280108"/>
            </a:xfrm>
          </p:grpSpPr>
          <p:sp>
            <p:nvSpPr>
              <p:cNvPr id="793" name="Google Shape;793;p1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1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1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1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7" name="Google Shape;797;p17"/>
            <p:cNvGrpSpPr/>
            <p:nvPr/>
          </p:nvGrpSpPr>
          <p:grpSpPr>
            <a:xfrm flipH="1">
              <a:off x="1605389" y="4854905"/>
              <a:ext cx="861163" cy="286523"/>
              <a:chOff x="4551859" y="1471546"/>
              <a:chExt cx="841884" cy="280108"/>
            </a:xfrm>
          </p:grpSpPr>
          <p:sp>
            <p:nvSpPr>
              <p:cNvPr id="798" name="Google Shape;798;p1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1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1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1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1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1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4" name="Google Shape;804;p17"/>
          <p:cNvGrpSpPr/>
          <p:nvPr/>
        </p:nvGrpSpPr>
        <p:grpSpPr>
          <a:xfrm flipH="1" rot="-5400000">
            <a:off x="-140733" y="4094258"/>
            <a:ext cx="981892" cy="700279"/>
            <a:chOff x="4411851" y="1191456"/>
            <a:chExt cx="981892" cy="700279"/>
          </a:xfrm>
        </p:grpSpPr>
        <p:sp>
          <p:nvSpPr>
            <p:cNvPr id="805" name="Google Shape;805;p17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7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7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7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7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7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7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" name="Google Shape;817;p17"/>
          <p:cNvGrpSpPr/>
          <p:nvPr/>
        </p:nvGrpSpPr>
        <p:grpSpPr>
          <a:xfrm>
            <a:off x="225355" y="287038"/>
            <a:ext cx="470654" cy="481909"/>
            <a:chOff x="4809573" y="1757025"/>
            <a:chExt cx="353795" cy="362229"/>
          </a:xfrm>
        </p:grpSpPr>
        <p:sp>
          <p:nvSpPr>
            <p:cNvPr id="818" name="Google Shape;818;p17"/>
            <p:cNvSpPr/>
            <p:nvPr/>
          </p:nvSpPr>
          <p:spPr>
            <a:xfrm>
              <a:off x="4809573" y="1757025"/>
              <a:ext cx="353792" cy="362226"/>
            </a:xfrm>
            <a:custGeom>
              <a:rect b="b" l="l" r="r" t="t"/>
              <a:pathLst>
                <a:path extrusionOk="0" h="10265" w="10026">
                  <a:moveTo>
                    <a:pt x="8669" y="0"/>
                  </a:moveTo>
                  <a:lnTo>
                    <a:pt x="8669" y="667"/>
                  </a:lnTo>
                  <a:lnTo>
                    <a:pt x="8026" y="667"/>
                  </a:lnTo>
                  <a:lnTo>
                    <a:pt x="8026" y="1334"/>
                  </a:lnTo>
                  <a:lnTo>
                    <a:pt x="7335" y="1334"/>
                  </a:lnTo>
                  <a:lnTo>
                    <a:pt x="7335" y="2025"/>
                  </a:lnTo>
                  <a:lnTo>
                    <a:pt x="6692" y="2025"/>
                  </a:lnTo>
                  <a:lnTo>
                    <a:pt x="6692" y="2692"/>
                  </a:lnTo>
                  <a:lnTo>
                    <a:pt x="6025" y="2692"/>
                  </a:lnTo>
                  <a:lnTo>
                    <a:pt x="6025" y="3358"/>
                  </a:lnTo>
                  <a:lnTo>
                    <a:pt x="5358" y="3358"/>
                  </a:lnTo>
                  <a:lnTo>
                    <a:pt x="5358" y="4049"/>
                  </a:lnTo>
                  <a:lnTo>
                    <a:pt x="4692" y="4049"/>
                  </a:lnTo>
                  <a:lnTo>
                    <a:pt x="4692" y="3358"/>
                  </a:lnTo>
                  <a:lnTo>
                    <a:pt x="4001" y="3358"/>
                  </a:lnTo>
                  <a:lnTo>
                    <a:pt x="4001" y="2692"/>
                  </a:lnTo>
                  <a:lnTo>
                    <a:pt x="3334" y="2692"/>
                  </a:lnTo>
                  <a:lnTo>
                    <a:pt x="3334" y="2025"/>
                  </a:lnTo>
                  <a:lnTo>
                    <a:pt x="2667" y="2025"/>
                  </a:lnTo>
                  <a:lnTo>
                    <a:pt x="2667" y="1334"/>
                  </a:lnTo>
                  <a:lnTo>
                    <a:pt x="1977" y="1334"/>
                  </a:lnTo>
                  <a:lnTo>
                    <a:pt x="1977" y="667"/>
                  </a:lnTo>
                  <a:lnTo>
                    <a:pt x="1334" y="667"/>
                  </a:lnTo>
                  <a:lnTo>
                    <a:pt x="1334" y="24"/>
                  </a:lnTo>
                  <a:lnTo>
                    <a:pt x="0" y="24"/>
                  </a:lnTo>
                  <a:lnTo>
                    <a:pt x="0" y="2692"/>
                  </a:lnTo>
                  <a:lnTo>
                    <a:pt x="643" y="2692"/>
                  </a:lnTo>
                  <a:lnTo>
                    <a:pt x="643" y="3358"/>
                  </a:lnTo>
                  <a:lnTo>
                    <a:pt x="1334" y="3358"/>
                  </a:lnTo>
                  <a:lnTo>
                    <a:pt x="1334" y="4049"/>
                  </a:lnTo>
                  <a:lnTo>
                    <a:pt x="1977" y="4049"/>
                  </a:lnTo>
                  <a:lnTo>
                    <a:pt x="1977" y="4692"/>
                  </a:lnTo>
                  <a:lnTo>
                    <a:pt x="2667" y="4692"/>
                  </a:lnTo>
                  <a:lnTo>
                    <a:pt x="2667" y="5359"/>
                  </a:lnTo>
                  <a:lnTo>
                    <a:pt x="3334" y="5359"/>
                  </a:lnTo>
                  <a:lnTo>
                    <a:pt x="3334" y="6026"/>
                  </a:lnTo>
                  <a:lnTo>
                    <a:pt x="1096" y="6026"/>
                  </a:lnTo>
                  <a:lnTo>
                    <a:pt x="1096" y="6692"/>
                  </a:lnTo>
                  <a:lnTo>
                    <a:pt x="429" y="6692"/>
                  </a:lnTo>
                  <a:lnTo>
                    <a:pt x="429" y="9598"/>
                  </a:lnTo>
                  <a:lnTo>
                    <a:pt x="1096" y="9598"/>
                  </a:lnTo>
                  <a:lnTo>
                    <a:pt x="1096" y="10264"/>
                  </a:lnTo>
                  <a:lnTo>
                    <a:pt x="4001" y="10264"/>
                  </a:lnTo>
                  <a:lnTo>
                    <a:pt x="4001" y="9598"/>
                  </a:lnTo>
                  <a:lnTo>
                    <a:pt x="4692" y="9598"/>
                  </a:lnTo>
                  <a:lnTo>
                    <a:pt x="4692" y="8026"/>
                  </a:lnTo>
                  <a:lnTo>
                    <a:pt x="5358" y="8026"/>
                  </a:lnTo>
                  <a:lnTo>
                    <a:pt x="5358" y="9598"/>
                  </a:lnTo>
                  <a:lnTo>
                    <a:pt x="6001" y="9598"/>
                  </a:lnTo>
                  <a:lnTo>
                    <a:pt x="6001" y="10264"/>
                  </a:lnTo>
                  <a:lnTo>
                    <a:pt x="8930" y="10264"/>
                  </a:lnTo>
                  <a:lnTo>
                    <a:pt x="8930" y="9598"/>
                  </a:lnTo>
                  <a:lnTo>
                    <a:pt x="9573" y="9598"/>
                  </a:lnTo>
                  <a:lnTo>
                    <a:pt x="9573" y="6692"/>
                  </a:lnTo>
                  <a:lnTo>
                    <a:pt x="8930" y="6692"/>
                  </a:lnTo>
                  <a:lnTo>
                    <a:pt x="8930" y="6026"/>
                  </a:lnTo>
                  <a:lnTo>
                    <a:pt x="6692" y="6026"/>
                  </a:lnTo>
                  <a:lnTo>
                    <a:pt x="6692" y="5359"/>
                  </a:lnTo>
                  <a:lnTo>
                    <a:pt x="7335" y="5359"/>
                  </a:lnTo>
                  <a:lnTo>
                    <a:pt x="7335" y="4692"/>
                  </a:lnTo>
                  <a:lnTo>
                    <a:pt x="8026" y="4692"/>
                  </a:lnTo>
                  <a:lnTo>
                    <a:pt x="8026" y="4049"/>
                  </a:lnTo>
                  <a:lnTo>
                    <a:pt x="8669" y="4049"/>
                  </a:lnTo>
                  <a:lnTo>
                    <a:pt x="8669" y="3358"/>
                  </a:lnTo>
                  <a:lnTo>
                    <a:pt x="9335" y="3358"/>
                  </a:lnTo>
                  <a:lnTo>
                    <a:pt x="9335" y="2692"/>
                  </a:lnTo>
                  <a:lnTo>
                    <a:pt x="10026" y="2692"/>
                  </a:lnTo>
                  <a:lnTo>
                    <a:pt x="10026" y="0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4975109" y="1757025"/>
              <a:ext cx="188259" cy="212642"/>
            </a:xfrm>
            <a:custGeom>
              <a:rect b="b" l="l" r="r" t="t"/>
              <a:pathLst>
                <a:path extrusionOk="0" h="6026" w="5335">
                  <a:moveTo>
                    <a:pt x="3978" y="0"/>
                  </a:moveTo>
                  <a:lnTo>
                    <a:pt x="3978" y="667"/>
                  </a:lnTo>
                  <a:lnTo>
                    <a:pt x="3335" y="667"/>
                  </a:lnTo>
                  <a:lnTo>
                    <a:pt x="3335" y="1334"/>
                  </a:lnTo>
                  <a:lnTo>
                    <a:pt x="2644" y="1334"/>
                  </a:lnTo>
                  <a:lnTo>
                    <a:pt x="2644" y="2025"/>
                  </a:lnTo>
                  <a:lnTo>
                    <a:pt x="2001" y="2025"/>
                  </a:lnTo>
                  <a:lnTo>
                    <a:pt x="2001" y="2692"/>
                  </a:lnTo>
                  <a:lnTo>
                    <a:pt x="1334" y="2692"/>
                  </a:lnTo>
                  <a:lnTo>
                    <a:pt x="1334" y="3358"/>
                  </a:lnTo>
                  <a:lnTo>
                    <a:pt x="667" y="3358"/>
                  </a:lnTo>
                  <a:lnTo>
                    <a:pt x="667" y="4049"/>
                  </a:lnTo>
                  <a:lnTo>
                    <a:pt x="1" y="4049"/>
                  </a:lnTo>
                  <a:lnTo>
                    <a:pt x="1" y="4692"/>
                  </a:lnTo>
                  <a:lnTo>
                    <a:pt x="667" y="4692"/>
                  </a:lnTo>
                  <a:lnTo>
                    <a:pt x="667" y="5359"/>
                  </a:lnTo>
                  <a:lnTo>
                    <a:pt x="1334" y="5359"/>
                  </a:lnTo>
                  <a:lnTo>
                    <a:pt x="1334" y="6026"/>
                  </a:lnTo>
                  <a:lnTo>
                    <a:pt x="2001" y="6026"/>
                  </a:lnTo>
                  <a:lnTo>
                    <a:pt x="2001" y="5359"/>
                  </a:lnTo>
                  <a:lnTo>
                    <a:pt x="2644" y="5359"/>
                  </a:lnTo>
                  <a:lnTo>
                    <a:pt x="2644" y="4692"/>
                  </a:lnTo>
                  <a:lnTo>
                    <a:pt x="3335" y="4692"/>
                  </a:lnTo>
                  <a:lnTo>
                    <a:pt x="3335" y="4049"/>
                  </a:lnTo>
                  <a:lnTo>
                    <a:pt x="3978" y="4049"/>
                  </a:lnTo>
                  <a:lnTo>
                    <a:pt x="3978" y="3358"/>
                  </a:lnTo>
                  <a:lnTo>
                    <a:pt x="4644" y="3358"/>
                  </a:lnTo>
                  <a:lnTo>
                    <a:pt x="4644" y="2692"/>
                  </a:lnTo>
                  <a:lnTo>
                    <a:pt x="5335" y="2692"/>
                  </a:lnTo>
                  <a:lnTo>
                    <a:pt x="5335" y="0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4824677" y="1969633"/>
              <a:ext cx="150466" cy="149619"/>
            </a:xfrm>
            <a:custGeom>
              <a:rect b="b" l="l" r="r" t="t"/>
              <a:pathLst>
                <a:path extrusionOk="0" h="4240" w="4264">
                  <a:moveTo>
                    <a:pt x="668" y="1"/>
                  </a:moveTo>
                  <a:lnTo>
                    <a:pt x="668" y="667"/>
                  </a:lnTo>
                  <a:lnTo>
                    <a:pt x="1" y="667"/>
                  </a:lnTo>
                  <a:lnTo>
                    <a:pt x="1" y="3573"/>
                  </a:lnTo>
                  <a:lnTo>
                    <a:pt x="668" y="3573"/>
                  </a:lnTo>
                  <a:lnTo>
                    <a:pt x="668" y="4239"/>
                  </a:lnTo>
                  <a:lnTo>
                    <a:pt x="3573" y="4239"/>
                  </a:lnTo>
                  <a:lnTo>
                    <a:pt x="3573" y="3573"/>
                  </a:lnTo>
                  <a:lnTo>
                    <a:pt x="4264" y="3573"/>
                  </a:lnTo>
                  <a:lnTo>
                    <a:pt x="4264" y="667"/>
                  </a:lnTo>
                  <a:lnTo>
                    <a:pt x="3573" y="667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7"/>
            <p:cNvSpPr/>
            <p:nvPr/>
          </p:nvSpPr>
          <p:spPr>
            <a:xfrm>
              <a:off x="4998646" y="1969633"/>
              <a:ext cx="148772" cy="149619"/>
            </a:xfrm>
            <a:custGeom>
              <a:rect b="b" l="l" r="r" t="t"/>
              <a:pathLst>
                <a:path extrusionOk="0" h="4240" w="4216">
                  <a:moveTo>
                    <a:pt x="643" y="1"/>
                  </a:moveTo>
                  <a:lnTo>
                    <a:pt x="643" y="667"/>
                  </a:lnTo>
                  <a:lnTo>
                    <a:pt x="0" y="667"/>
                  </a:lnTo>
                  <a:lnTo>
                    <a:pt x="0" y="3573"/>
                  </a:lnTo>
                  <a:lnTo>
                    <a:pt x="643" y="3573"/>
                  </a:lnTo>
                  <a:lnTo>
                    <a:pt x="643" y="4239"/>
                  </a:lnTo>
                  <a:lnTo>
                    <a:pt x="3572" y="4239"/>
                  </a:lnTo>
                  <a:lnTo>
                    <a:pt x="3572" y="3573"/>
                  </a:lnTo>
                  <a:lnTo>
                    <a:pt x="4215" y="3573"/>
                  </a:lnTo>
                  <a:lnTo>
                    <a:pt x="4215" y="667"/>
                  </a:lnTo>
                  <a:lnTo>
                    <a:pt x="3572" y="667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7"/>
            <p:cNvSpPr/>
            <p:nvPr/>
          </p:nvSpPr>
          <p:spPr>
            <a:xfrm>
              <a:off x="4848214" y="2095681"/>
              <a:ext cx="102545" cy="23572"/>
            </a:xfrm>
            <a:custGeom>
              <a:rect b="b" l="l" r="r" t="t"/>
              <a:pathLst>
                <a:path extrusionOk="0" h="668" w="2906">
                  <a:moveTo>
                    <a:pt x="1" y="1"/>
                  </a:moveTo>
                  <a:lnTo>
                    <a:pt x="1" y="667"/>
                  </a:lnTo>
                  <a:lnTo>
                    <a:pt x="2906" y="667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4824677" y="1993170"/>
              <a:ext cx="23572" cy="102545"/>
            </a:xfrm>
            <a:custGeom>
              <a:rect b="b" l="l" r="r" t="t"/>
              <a:pathLst>
                <a:path extrusionOk="0" h="2906" w="668">
                  <a:moveTo>
                    <a:pt x="1" y="0"/>
                  </a:moveTo>
                  <a:lnTo>
                    <a:pt x="1" y="2906"/>
                  </a:lnTo>
                  <a:lnTo>
                    <a:pt x="668" y="2906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4997799" y="1875521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0"/>
                  </a:moveTo>
                  <a:lnTo>
                    <a:pt x="0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5022183" y="1851984"/>
              <a:ext cx="23537" cy="23572"/>
            </a:xfrm>
            <a:custGeom>
              <a:rect b="b" l="l" r="r" t="t"/>
              <a:pathLst>
                <a:path extrusionOk="0" h="668" w="667">
                  <a:moveTo>
                    <a:pt x="0" y="1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5045684" y="182760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8"/>
                  </a:lnTo>
                  <a:lnTo>
                    <a:pt x="644" y="6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5068374" y="180409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5092758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5021336" y="2095681"/>
              <a:ext cx="102545" cy="23572"/>
            </a:xfrm>
            <a:custGeom>
              <a:rect b="b" l="l" r="r" t="t"/>
              <a:pathLst>
                <a:path extrusionOk="0" h="668" w="2906">
                  <a:moveTo>
                    <a:pt x="0" y="1"/>
                  </a:moveTo>
                  <a:lnTo>
                    <a:pt x="0" y="667"/>
                  </a:lnTo>
                  <a:lnTo>
                    <a:pt x="2906" y="667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5123847" y="1993170"/>
              <a:ext cx="23572" cy="102545"/>
            </a:xfrm>
            <a:custGeom>
              <a:rect b="b" l="l" r="r" t="t"/>
              <a:pathLst>
                <a:path extrusionOk="0" h="2906" w="668">
                  <a:moveTo>
                    <a:pt x="1" y="0"/>
                  </a:moveTo>
                  <a:lnTo>
                    <a:pt x="1" y="2906"/>
                  </a:lnTo>
                  <a:lnTo>
                    <a:pt x="667" y="290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4848214" y="1946943"/>
              <a:ext cx="102545" cy="46262"/>
            </a:xfrm>
            <a:custGeom>
              <a:rect b="b" l="l" r="r" t="t"/>
              <a:pathLst>
                <a:path extrusionOk="0" h="1311" w="2906">
                  <a:moveTo>
                    <a:pt x="2239" y="1"/>
                  </a:moveTo>
                  <a:lnTo>
                    <a:pt x="2239" y="644"/>
                  </a:lnTo>
                  <a:lnTo>
                    <a:pt x="1" y="644"/>
                  </a:lnTo>
                  <a:lnTo>
                    <a:pt x="1" y="1310"/>
                  </a:lnTo>
                  <a:lnTo>
                    <a:pt x="2906" y="1310"/>
                  </a:lnTo>
                  <a:lnTo>
                    <a:pt x="2906" y="644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5068374" y="1899058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7"/>
            <p:cNvSpPr/>
            <p:nvPr/>
          </p:nvSpPr>
          <p:spPr>
            <a:xfrm>
              <a:off x="5092758" y="187552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115448" y="185198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115448" y="1757025"/>
              <a:ext cx="47920" cy="94994"/>
            </a:xfrm>
            <a:custGeom>
              <a:rect b="b" l="l" r="r" t="t"/>
              <a:pathLst>
                <a:path extrusionOk="0" h="2692" w="1358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2692"/>
                  </a:lnTo>
                  <a:lnTo>
                    <a:pt x="1358" y="2692"/>
                  </a:lnTo>
                  <a:lnTo>
                    <a:pt x="1358" y="667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7"/>
            <p:cNvSpPr/>
            <p:nvPr/>
          </p:nvSpPr>
          <p:spPr>
            <a:xfrm>
              <a:off x="5045684" y="1922560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7"/>
            <p:cNvSpPr/>
            <p:nvPr/>
          </p:nvSpPr>
          <p:spPr>
            <a:xfrm>
              <a:off x="5022183" y="1946943"/>
              <a:ext cx="102545" cy="46262"/>
            </a:xfrm>
            <a:custGeom>
              <a:rect b="b" l="l" r="r" t="t"/>
              <a:pathLst>
                <a:path extrusionOk="0" h="1311" w="2906">
                  <a:moveTo>
                    <a:pt x="0" y="1"/>
                  </a:moveTo>
                  <a:lnTo>
                    <a:pt x="0" y="644"/>
                  </a:lnTo>
                  <a:lnTo>
                    <a:pt x="0" y="1310"/>
                  </a:lnTo>
                  <a:lnTo>
                    <a:pt x="2905" y="1310"/>
                  </a:lnTo>
                  <a:lnTo>
                    <a:pt x="2905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4950725" y="1875521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4926376" y="185198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7"/>
            <p:cNvSpPr/>
            <p:nvPr/>
          </p:nvSpPr>
          <p:spPr>
            <a:xfrm>
              <a:off x="4903686" y="1827600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7"/>
            <p:cNvSpPr/>
            <p:nvPr/>
          </p:nvSpPr>
          <p:spPr>
            <a:xfrm>
              <a:off x="4879302" y="180409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7"/>
            <p:cNvSpPr/>
            <p:nvPr/>
          </p:nvSpPr>
          <p:spPr>
            <a:xfrm>
              <a:off x="4856612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7"/>
            <p:cNvSpPr/>
            <p:nvPr/>
          </p:nvSpPr>
          <p:spPr>
            <a:xfrm>
              <a:off x="4809573" y="1757025"/>
              <a:ext cx="47074" cy="94994"/>
            </a:xfrm>
            <a:custGeom>
              <a:rect b="b" l="l" r="r" t="t"/>
              <a:pathLst>
                <a:path extrusionOk="0" h="2692" w="1334">
                  <a:moveTo>
                    <a:pt x="0" y="0"/>
                  </a:moveTo>
                  <a:lnTo>
                    <a:pt x="0" y="667"/>
                  </a:lnTo>
                  <a:lnTo>
                    <a:pt x="0" y="2692"/>
                  </a:lnTo>
                  <a:lnTo>
                    <a:pt x="667" y="2692"/>
                  </a:lnTo>
                  <a:lnTo>
                    <a:pt x="667" y="667"/>
                  </a:lnTo>
                  <a:lnTo>
                    <a:pt x="1334" y="667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7"/>
            <p:cNvSpPr/>
            <p:nvPr/>
          </p:nvSpPr>
          <p:spPr>
            <a:xfrm>
              <a:off x="4879302" y="1899058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7"/>
            <p:cNvSpPr/>
            <p:nvPr/>
          </p:nvSpPr>
          <p:spPr>
            <a:xfrm>
              <a:off x="4856612" y="187552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7"/>
            <p:cNvSpPr/>
            <p:nvPr/>
          </p:nvSpPr>
          <p:spPr>
            <a:xfrm>
              <a:off x="4833075" y="185198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7"/>
            <p:cNvSpPr/>
            <p:nvPr/>
          </p:nvSpPr>
          <p:spPr>
            <a:xfrm>
              <a:off x="4903686" y="1922560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4975109" y="1899058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4950725" y="1994017"/>
              <a:ext cx="70646" cy="101699"/>
            </a:xfrm>
            <a:custGeom>
              <a:rect b="b" l="l" r="r" t="t"/>
              <a:pathLst>
                <a:path extrusionOk="0" h="2882" w="2002">
                  <a:moveTo>
                    <a:pt x="1" y="0"/>
                  </a:moveTo>
                  <a:lnTo>
                    <a:pt x="1" y="667"/>
                  </a:lnTo>
                  <a:lnTo>
                    <a:pt x="1" y="1310"/>
                  </a:lnTo>
                  <a:lnTo>
                    <a:pt x="1" y="2882"/>
                  </a:lnTo>
                  <a:lnTo>
                    <a:pt x="692" y="2882"/>
                  </a:lnTo>
                  <a:lnTo>
                    <a:pt x="692" y="1310"/>
                  </a:lnTo>
                  <a:lnTo>
                    <a:pt x="1358" y="1310"/>
                  </a:lnTo>
                  <a:lnTo>
                    <a:pt x="1358" y="2882"/>
                  </a:lnTo>
                  <a:lnTo>
                    <a:pt x="2001" y="2882"/>
                  </a:lnTo>
                  <a:lnTo>
                    <a:pt x="2001" y="1310"/>
                  </a:lnTo>
                  <a:lnTo>
                    <a:pt x="2001" y="667"/>
                  </a:lnTo>
                  <a:lnTo>
                    <a:pt x="2001" y="0"/>
                  </a:lnTo>
                  <a:lnTo>
                    <a:pt x="1358" y="0"/>
                  </a:lnTo>
                  <a:lnTo>
                    <a:pt x="1358" y="667"/>
                  </a:lnTo>
                  <a:lnTo>
                    <a:pt x="692" y="667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4997799" y="1922560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5045684" y="2016707"/>
              <a:ext cx="55507" cy="56319"/>
            </a:xfrm>
            <a:custGeom>
              <a:rect b="b" l="l" r="r" t="t"/>
              <a:pathLst>
                <a:path extrusionOk="0" h="1596" w="1573">
                  <a:moveTo>
                    <a:pt x="1" y="0"/>
                  </a:moveTo>
                  <a:lnTo>
                    <a:pt x="1" y="1596"/>
                  </a:lnTo>
                  <a:lnTo>
                    <a:pt x="1573" y="1596"/>
                  </a:lnTo>
                  <a:lnTo>
                    <a:pt x="15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4872598" y="2016707"/>
              <a:ext cx="55472" cy="56319"/>
            </a:xfrm>
            <a:custGeom>
              <a:rect b="b" l="l" r="r" t="t"/>
              <a:pathLst>
                <a:path extrusionOk="0" h="1596" w="1572">
                  <a:moveTo>
                    <a:pt x="0" y="0"/>
                  </a:moveTo>
                  <a:lnTo>
                    <a:pt x="0" y="1596"/>
                  </a:lnTo>
                  <a:lnTo>
                    <a:pt x="1572" y="159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" name="Google Shape;853;p17"/>
          <p:cNvGrpSpPr/>
          <p:nvPr/>
        </p:nvGrpSpPr>
        <p:grpSpPr>
          <a:xfrm>
            <a:off x="8557222" y="4366487"/>
            <a:ext cx="418122" cy="483035"/>
            <a:chOff x="4092736" y="2339379"/>
            <a:chExt cx="314307" cy="363075"/>
          </a:xfrm>
        </p:grpSpPr>
        <p:sp>
          <p:nvSpPr>
            <p:cNvPr id="854" name="Google Shape;854;p17"/>
            <p:cNvSpPr/>
            <p:nvPr/>
          </p:nvSpPr>
          <p:spPr>
            <a:xfrm>
              <a:off x="4092736" y="2339379"/>
              <a:ext cx="314306" cy="363073"/>
            </a:xfrm>
            <a:custGeom>
              <a:rect b="b" l="l" r="r" t="t"/>
              <a:pathLst>
                <a:path extrusionOk="0" h="10289" w="8907">
                  <a:moveTo>
                    <a:pt x="3334" y="1"/>
                  </a:moveTo>
                  <a:lnTo>
                    <a:pt x="3334" y="2478"/>
                  </a:lnTo>
                  <a:lnTo>
                    <a:pt x="4430" y="2478"/>
                  </a:lnTo>
                  <a:lnTo>
                    <a:pt x="4430" y="3144"/>
                  </a:lnTo>
                  <a:lnTo>
                    <a:pt x="3787" y="3144"/>
                  </a:lnTo>
                  <a:lnTo>
                    <a:pt x="3787" y="4454"/>
                  </a:lnTo>
                  <a:lnTo>
                    <a:pt x="3120" y="4454"/>
                  </a:lnTo>
                  <a:lnTo>
                    <a:pt x="3120" y="5788"/>
                  </a:lnTo>
                  <a:lnTo>
                    <a:pt x="2453" y="5788"/>
                  </a:lnTo>
                  <a:lnTo>
                    <a:pt x="2453" y="7121"/>
                  </a:lnTo>
                  <a:lnTo>
                    <a:pt x="1786" y="7121"/>
                  </a:lnTo>
                  <a:lnTo>
                    <a:pt x="1786" y="7812"/>
                  </a:lnTo>
                  <a:lnTo>
                    <a:pt x="0" y="7812"/>
                  </a:lnTo>
                  <a:lnTo>
                    <a:pt x="0" y="10289"/>
                  </a:lnTo>
                  <a:lnTo>
                    <a:pt x="5573" y="10289"/>
                  </a:lnTo>
                  <a:lnTo>
                    <a:pt x="5573" y="7812"/>
                  </a:lnTo>
                  <a:lnTo>
                    <a:pt x="4430" y="7812"/>
                  </a:lnTo>
                  <a:lnTo>
                    <a:pt x="4430" y="7121"/>
                  </a:lnTo>
                  <a:lnTo>
                    <a:pt x="5120" y="7121"/>
                  </a:lnTo>
                  <a:lnTo>
                    <a:pt x="5120" y="5788"/>
                  </a:lnTo>
                  <a:lnTo>
                    <a:pt x="5811" y="5788"/>
                  </a:lnTo>
                  <a:lnTo>
                    <a:pt x="5811" y="4454"/>
                  </a:lnTo>
                  <a:lnTo>
                    <a:pt x="6454" y="4454"/>
                  </a:lnTo>
                  <a:lnTo>
                    <a:pt x="6454" y="3144"/>
                  </a:lnTo>
                  <a:lnTo>
                    <a:pt x="7121" y="3144"/>
                  </a:lnTo>
                  <a:lnTo>
                    <a:pt x="7121" y="2478"/>
                  </a:lnTo>
                  <a:lnTo>
                    <a:pt x="8907" y="2478"/>
                  </a:lnTo>
                  <a:lnTo>
                    <a:pt x="8907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4210386" y="2339379"/>
              <a:ext cx="196657" cy="110979"/>
            </a:xfrm>
            <a:custGeom>
              <a:rect b="b" l="l" r="r" t="t"/>
              <a:pathLst>
                <a:path extrusionOk="0" h="3145" w="5573">
                  <a:moveTo>
                    <a:pt x="0" y="1"/>
                  </a:moveTo>
                  <a:lnTo>
                    <a:pt x="0" y="2478"/>
                  </a:lnTo>
                  <a:lnTo>
                    <a:pt x="1143" y="2478"/>
                  </a:lnTo>
                  <a:lnTo>
                    <a:pt x="1143" y="3144"/>
                  </a:lnTo>
                  <a:lnTo>
                    <a:pt x="1786" y="3144"/>
                  </a:lnTo>
                  <a:lnTo>
                    <a:pt x="1786" y="1787"/>
                  </a:lnTo>
                  <a:lnTo>
                    <a:pt x="667" y="1787"/>
                  </a:lnTo>
                  <a:lnTo>
                    <a:pt x="667" y="668"/>
                  </a:lnTo>
                  <a:lnTo>
                    <a:pt x="4906" y="668"/>
                  </a:lnTo>
                  <a:lnTo>
                    <a:pt x="4906" y="1787"/>
                  </a:lnTo>
                  <a:lnTo>
                    <a:pt x="3120" y="1787"/>
                  </a:lnTo>
                  <a:lnTo>
                    <a:pt x="3120" y="3144"/>
                  </a:lnTo>
                  <a:lnTo>
                    <a:pt x="3787" y="3144"/>
                  </a:lnTo>
                  <a:lnTo>
                    <a:pt x="3787" y="2478"/>
                  </a:lnTo>
                  <a:lnTo>
                    <a:pt x="5573" y="2478"/>
                  </a:lnTo>
                  <a:lnTo>
                    <a:pt x="557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4226336" y="2450323"/>
              <a:ext cx="22725" cy="47074"/>
            </a:xfrm>
            <a:custGeom>
              <a:rect b="b" l="l" r="r" t="t"/>
              <a:pathLst>
                <a:path extrusionOk="0" h="1334" w="644">
                  <a:moveTo>
                    <a:pt x="1" y="0"/>
                  </a:moveTo>
                  <a:lnTo>
                    <a:pt x="1" y="1334"/>
                  </a:lnTo>
                  <a:lnTo>
                    <a:pt x="644" y="1334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4202799" y="2497362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5"/>
                  </a:lnTo>
                  <a:lnTo>
                    <a:pt x="668" y="1335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4179297" y="2543589"/>
              <a:ext cx="22725" cy="47109"/>
            </a:xfrm>
            <a:custGeom>
              <a:rect b="b" l="l" r="r" t="t"/>
              <a:pathLst>
                <a:path extrusionOk="0" h="1335" w="644">
                  <a:moveTo>
                    <a:pt x="0" y="1"/>
                  </a:moveTo>
                  <a:lnTo>
                    <a:pt x="0" y="1334"/>
                  </a:lnTo>
                  <a:lnTo>
                    <a:pt x="643" y="133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4297794" y="2450323"/>
              <a:ext cx="22725" cy="47074"/>
            </a:xfrm>
            <a:custGeom>
              <a:rect b="b" l="l" r="r" t="t"/>
              <a:pathLst>
                <a:path extrusionOk="0" h="1334" w="644">
                  <a:moveTo>
                    <a:pt x="0" y="0"/>
                  </a:moveTo>
                  <a:lnTo>
                    <a:pt x="0" y="1334"/>
                  </a:lnTo>
                  <a:lnTo>
                    <a:pt x="643" y="1334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4273410" y="2497362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0" y="1"/>
                  </a:moveTo>
                  <a:lnTo>
                    <a:pt x="0" y="1335"/>
                  </a:lnTo>
                  <a:lnTo>
                    <a:pt x="667" y="1335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4249873" y="2543589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7" y="133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4092736" y="2590663"/>
              <a:ext cx="196657" cy="111791"/>
            </a:xfrm>
            <a:custGeom>
              <a:rect b="b" l="l" r="r" t="t"/>
              <a:pathLst>
                <a:path extrusionOk="0" h="3168" w="5573">
                  <a:moveTo>
                    <a:pt x="1786" y="0"/>
                  </a:moveTo>
                  <a:lnTo>
                    <a:pt x="1786" y="691"/>
                  </a:lnTo>
                  <a:lnTo>
                    <a:pt x="0" y="691"/>
                  </a:lnTo>
                  <a:lnTo>
                    <a:pt x="0" y="3168"/>
                  </a:lnTo>
                  <a:lnTo>
                    <a:pt x="5573" y="3168"/>
                  </a:lnTo>
                  <a:lnTo>
                    <a:pt x="5573" y="691"/>
                  </a:lnTo>
                  <a:lnTo>
                    <a:pt x="4430" y="691"/>
                  </a:lnTo>
                  <a:lnTo>
                    <a:pt x="4430" y="0"/>
                  </a:lnTo>
                  <a:lnTo>
                    <a:pt x="3787" y="0"/>
                  </a:lnTo>
                  <a:lnTo>
                    <a:pt x="3787" y="1382"/>
                  </a:lnTo>
                  <a:lnTo>
                    <a:pt x="4906" y="1382"/>
                  </a:lnTo>
                  <a:lnTo>
                    <a:pt x="4906" y="2477"/>
                  </a:lnTo>
                  <a:lnTo>
                    <a:pt x="691" y="2477"/>
                  </a:lnTo>
                  <a:lnTo>
                    <a:pt x="691" y="1382"/>
                  </a:lnTo>
                  <a:lnTo>
                    <a:pt x="2453" y="1382"/>
                  </a:lnTo>
                  <a:lnTo>
                    <a:pt x="245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8"/>
          <p:cNvSpPr txBox="1"/>
          <p:nvPr>
            <p:ph type="title"/>
          </p:nvPr>
        </p:nvSpPr>
        <p:spPr>
          <a:xfrm>
            <a:off x="713725" y="15480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65" name="Google Shape;865;p18"/>
          <p:cNvSpPr txBox="1"/>
          <p:nvPr>
            <p:ph idx="1" type="subTitle"/>
          </p:nvPr>
        </p:nvSpPr>
        <p:spPr>
          <a:xfrm>
            <a:off x="713725" y="2058313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66" name="Google Shape;866;p18"/>
          <p:cNvSpPr txBox="1"/>
          <p:nvPr>
            <p:ph idx="2" type="title"/>
          </p:nvPr>
        </p:nvSpPr>
        <p:spPr>
          <a:xfrm>
            <a:off x="3392237" y="15480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67" name="Google Shape;867;p18"/>
          <p:cNvSpPr txBox="1"/>
          <p:nvPr>
            <p:ph idx="3" type="subTitle"/>
          </p:nvPr>
        </p:nvSpPr>
        <p:spPr>
          <a:xfrm>
            <a:off x="3392250" y="2058313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68" name="Google Shape;868;p18"/>
          <p:cNvSpPr txBox="1"/>
          <p:nvPr>
            <p:ph idx="4" type="title"/>
          </p:nvPr>
        </p:nvSpPr>
        <p:spPr>
          <a:xfrm>
            <a:off x="713725" y="31338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69" name="Google Shape;869;p18"/>
          <p:cNvSpPr txBox="1"/>
          <p:nvPr>
            <p:ph idx="5" type="subTitle"/>
          </p:nvPr>
        </p:nvSpPr>
        <p:spPr>
          <a:xfrm>
            <a:off x="713725" y="3644113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70" name="Google Shape;870;p18"/>
          <p:cNvSpPr txBox="1"/>
          <p:nvPr>
            <p:ph idx="6" type="title"/>
          </p:nvPr>
        </p:nvSpPr>
        <p:spPr>
          <a:xfrm>
            <a:off x="3392237" y="31338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1" name="Google Shape;871;p18"/>
          <p:cNvSpPr txBox="1"/>
          <p:nvPr>
            <p:ph idx="7" type="subTitle"/>
          </p:nvPr>
        </p:nvSpPr>
        <p:spPr>
          <a:xfrm>
            <a:off x="3392250" y="3644113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72" name="Google Shape;872;p18"/>
          <p:cNvSpPr txBox="1"/>
          <p:nvPr>
            <p:ph idx="8" type="title"/>
          </p:nvPr>
        </p:nvSpPr>
        <p:spPr>
          <a:xfrm>
            <a:off x="6070750" y="15480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3" name="Google Shape;873;p18"/>
          <p:cNvSpPr txBox="1"/>
          <p:nvPr>
            <p:ph idx="9" type="subTitle"/>
          </p:nvPr>
        </p:nvSpPr>
        <p:spPr>
          <a:xfrm>
            <a:off x="6070775" y="2058325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74" name="Google Shape;874;p18"/>
          <p:cNvSpPr txBox="1"/>
          <p:nvPr>
            <p:ph idx="13" type="title"/>
          </p:nvPr>
        </p:nvSpPr>
        <p:spPr>
          <a:xfrm>
            <a:off x="6070750" y="3133800"/>
            <a:ext cx="235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5" name="Google Shape;875;p18"/>
          <p:cNvSpPr txBox="1"/>
          <p:nvPr>
            <p:ph idx="14" type="subTitle"/>
          </p:nvPr>
        </p:nvSpPr>
        <p:spPr>
          <a:xfrm>
            <a:off x="6070775" y="3644125"/>
            <a:ext cx="235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76" name="Google Shape;876;p18"/>
          <p:cNvSpPr txBox="1"/>
          <p:nvPr>
            <p:ph idx="15"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877" name="Google Shape;877;p18"/>
          <p:cNvGrpSpPr/>
          <p:nvPr/>
        </p:nvGrpSpPr>
        <p:grpSpPr>
          <a:xfrm>
            <a:off x="8303017" y="297871"/>
            <a:ext cx="467910" cy="460264"/>
            <a:chOff x="7307105" y="1757025"/>
            <a:chExt cx="360569" cy="354677"/>
          </a:xfrm>
        </p:grpSpPr>
        <p:sp>
          <p:nvSpPr>
            <p:cNvPr id="878" name="Google Shape;878;p18"/>
            <p:cNvSpPr/>
            <p:nvPr/>
          </p:nvSpPr>
          <p:spPr>
            <a:xfrm>
              <a:off x="7423908" y="2064593"/>
              <a:ext cx="243766" cy="47109"/>
            </a:xfrm>
            <a:custGeom>
              <a:rect b="b" l="l" r="r" t="t"/>
              <a:pathLst>
                <a:path extrusionOk="0" h="1335" w="6908">
                  <a:moveTo>
                    <a:pt x="1" y="1"/>
                  </a:moveTo>
                  <a:lnTo>
                    <a:pt x="1" y="1334"/>
                  </a:lnTo>
                  <a:lnTo>
                    <a:pt x="6907" y="1334"/>
                  </a:lnTo>
                  <a:lnTo>
                    <a:pt x="6907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8"/>
            <p:cNvSpPr/>
            <p:nvPr/>
          </p:nvSpPr>
          <p:spPr>
            <a:xfrm>
              <a:off x="7307105" y="1757025"/>
              <a:ext cx="352981" cy="354675"/>
            </a:xfrm>
            <a:custGeom>
              <a:rect b="b" l="l" r="r" t="t"/>
              <a:pathLst>
                <a:path extrusionOk="0" h="10051" w="10003">
                  <a:moveTo>
                    <a:pt x="5335" y="0"/>
                  </a:moveTo>
                  <a:lnTo>
                    <a:pt x="5335" y="643"/>
                  </a:lnTo>
                  <a:lnTo>
                    <a:pt x="4645" y="643"/>
                  </a:lnTo>
                  <a:lnTo>
                    <a:pt x="4645" y="1334"/>
                  </a:lnTo>
                  <a:lnTo>
                    <a:pt x="4002" y="1334"/>
                  </a:lnTo>
                  <a:lnTo>
                    <a:pt x="4002" y="2025"/>
                  </a:lnTo>
                  <a:lnTo>
                    <a:pt x="3311" y="2025"/>
                  </a:lnTo>
                  <a:lnTo>
                    <a:pt x="3311" y="2668"/>
                  </a:lnTo>
                  <a:lnTo>
                    <a:pt x="2644" y="2668"/>
                  </a:lnTo>
                  <a:lnTo>
                    <a:pt x="2644" y="3358"/>
                  </a:lnTo>
                  <a:lnTo>
                    <a:pt x="2001" y="3358"/>
                  </a:lnTo>
                  <a:lnTo>
                    <a:pt x="2001" y="4049"/>
                  </a:lnTo>
                  <a:lnTo>
                    <a:pt x="1310" y="4049"/>
                  </a:lnTo>
                  <a:lnTo>
                    <a:pt x="1310" y="4692"/>
                  </a:lnTo>
                  <a:lnTo>
                    <a:pt x="668" y="4692"/>
                  </a:lnTo>
                  <a:lnTo>
                    <a:pt x="668" y="5359"/>
                  </a:lnTo>
                  <a:lnTo>
                    <a:pt x="1" y="5359"/>
                  </a:lnTo>
                  <a:lnTo>
                    <a:pt x="1" y="6692"/>
                  </a:lnTo>
                  <a:lnTo>
                    <a:pt x="668" y="6692"/>
                  </a:lnTo>
                  <a:lnTo>
                    <a:pt x="668" y="7383"/>
                  </a:lnTo>
                  <a:lnTo>
                    <a:pt x="1310" y="7383"/>
                  </a:lnTo>
                  <a:lnTo>
                    <a:pt x="1310" y="8026"/>
                  </a:lnTo>
                  <a:lnTo>
                    <a:pt x="2001" y="8026"/>
                  </a:lnTo>
                  <a:lnTo>
                    <a:pt x="2001" y="8717"/>
                  </a:lnTo>
                  <a:lnTo>
                    <a:pt x="2644" y="8717"/>
                  </a:lnTo>
                  <a:lnTo>
                    <a:pt x="2644" y="9360"/>
                  </a:lnTo>
                  <a:lnTo>
                    <a:pt x="3311" y="9360"/>
                  </a:lnTo>
                  <a:lnTo>
                    <a:pt x="3311" y="10050"/>
                  </a:lnTo>
                  <a:lnTo>
                    <a:pt x="4645" y="10050"/>
                  </a:lnTo>
                  <a:lnTo>
                    <a:pt x="4645" y="9360"/>
                  </a:lnTo>
                  <a:lnTo>
                    <a:pt x="5335" y="9360"/>
                  </a:lnTo>
                  <a:lnTo>
                    <a:pt x="5335" y="8717"/>
                  </a:lnTo>
                  <a:lnTo>
                    <a:pt x="6026" y="8717"/>
                  </a:lnTo>
                  <a:lnTo>
                    <a:pt x="6026" y="8026"/>
                  </a:lnTo>
                  <a:lnTo>
                    <a:pt x="6669" y="8026"/>
                  </a:lnTo>
                  <a:lnTo>
                    <a:pt x="6669" y="7383"/>
                  </a:lnTo>
                  <a:lnTo>
                    <a:pt x="7359" y="7383"/>
                  </a:lnTo>
                  <a:lnTo>
                    <a:pt x="7359" y="6692"/>
                  </a:lnTo>
                  <a:lnTo>
                    <a:pt x="8002" y="6692"/>
                  </a:lnTo>
                  <a:lnTo>
                    <a:pt x="8002" y="6002"/>
                  </a:lnTo>
                  <a:lnTo>
                    <a:pt x="8693" y="6002"/>
                  </a:lnTo>
                  <a:lnTo>
                    <a:pt x="8693" y="5359"/>
                  </a:lnTo>
                  <a:lnTo>
                    <a:pt x="9360" y="5359"/>
                  </a:lnTo>
                  <a:lnTo>
                    <a:pt x="9360" y="4692"/>
                  </a:lnTo>
                  <a:lnTo>
                    <a:pt x="10003" y="4692"/>
                  </a:lnTo>
                  <a:lnTo>
                    <a:pt x="10003" y="3358"/>
                  </a:lnTo>
                  <a:lnTo>
                    <a:pt x="9360" y="3358"/>
                  </a:lnTo>
                  <a:lnTo>
                    <a:pt x="9360" y="2668"/>
                  </a:lnTo>
                  <a:lnTo>
                    <a:pt x="8693" y="2668"/>
                  </a:lnTo>
                  <a:lnTo>
                    <a:pt x="8693" y="2025"/>
                  </a:lnTo>
                  <a:lnTo>
                    <a:pt x="8002" y="2025"/>
                  </a:lnTo>
                  <a:lnTo>
                    <a:pt x="8002" y="1334"/>
                  </a:lnTo>
                  <a:lnTo>
                    <a:pt x="7359" y="1334"/>
                  </a:lnTo>
                  <a:lnTo>
                    <a:pt x="7359" y="643"/>
                  </a:lnTo>
                  <a:lnTo>
                    <a:pt x="6669" y="643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8"/>
            <p:cNvSpPr/>
            <p:nvPr/>
          </p:nvSpPr>
          <p:spPr>
            <a:xfrm>
              <a:off x="7400406" y="1757025"/>
              <a:ext cx="259681" cy="258869"/>
            </a:xfrm>
            <a:custGeom>
              <a:rect b="b" l="l" r="r" t="t"/>
              <a:pathLst>
                <a:path extrusionOk="0" h="7336" w="7359">
                  <a:moveTo>
                    <a:pt x="2691" y="0"/>
                  </a:moveTo>
                  <a:lnTo>
                    <a:pt x="2691" y="667"/>
                  </a:lnTo>
                  <a:lnTo>
                    <a:pt x="2001" y="667"/>
                  </a:lnTo>
                  <a:lnTo>
                    <a:pt x="2001" y="1334"/>
                  </a:lnTo>
                  <a:lnTo>
                    <a:pt x="1358" y="1334"/>
                  </a:lnTo>
                  <a:lnTo>
                    <a:pt x="1358" y="2025"/>
                  </a:lnTo>
                  <a:lnTo>
                    <a:pt x="691" y="2025"/>
                  </a:lnTo>
                  <a:lnTo>
                    <a:pt x="691" y="2692"/>
                  </a:lnTo>
                  <a:lnTo>
                    <a:pt x="0" y="2692"/>
                  </a:lnTo>
                  <a:lnTo>
                    <a:pt x="0" y="3358"/>
                  </a:lnTo>
                  <a:lnTo>
                    <a:pt x="691" y="3358"/>
                  </a:lnTo>
                  <a:lnTo>
                    <a:pt x="691" y="4049"/>
                  </a:lnTo>
                  <a:lnTo>
                    <a:pt x="1358" y="4049"/>
                  </a:lnTo>
                  <a:lnTo>
                    <a:pt x="1358" y="4692"/>
                  </a:lnTo>
                  <a:lnTo>
                    <a:pt x="2001" y="4692"/>
                  </a:lnTo>
                  <a:lnTo>
                    <a:pt x="2001" y="5359"/>
                  </a:lnTo>
                  <a:lnTo>
                    <a:pt x="2691" y="5359"/>
                  </a:lnTo>
                  <a:lnTo>
                    <a:pt x="2691" y="6026"/>
                  </a:lnTo>
                  <a:lnTo>
                    <a:pt x="3382" y="6026"/>
                  </a:lnTo>
                  <a:lnTo>
                    <a:pt x="3382" y="6692"/>
                  </a:lnTo>
                  <a:lnTo>
                    <a:pt x="4025" y="6692"/>
                  </a:lnTo>
                  <a:lnTo>
                    <a:pt x="4025" y="7335"/>
                  </a:lnTo>
                  <a:lnTo>
                    <a:pt x="4715" y="7335"/>
                  </a:lnTo>
                  <a:lnTo>
                    <a:pt x="4715" y="6692"/>
                  </a:lnTo>
                  <a:lnTo>
                    <a:pt x="5358" y="6692"/>
                  </a:lnTo>
                  <a:lnTo>
                    <a:pt x="5358" y="6002"/>
                  </a:lnTo>
                  <a:lnTo>
                    <a:pt x="6049" y="6002"/>
                  </a:lnTo>
                  <a:lnTo>
                    <a:pt x="6049" y="5359"/>
                  </a:lnTo>
                  <a:lnTo>
                    <a:pt x="6716" y="5359"/>
                  </a:lnTo>
                  <a:lnTo>
                    <a:pt x="6716" y="4692"/>
                  </a:lnTo>
                  <a:lnTo>
                    <a:pt x="7359" y="4692"/>
                  </a:lnTo>
                  <a:lnTo>
                    <a:pt x="7359" y="3358"/>
                  </a:lnTo>
                  <a:lnTo>
                    <a:pt x="6716" y="3358"/>
                  </a:lnTo>
                  <a:lnTo>
                    <a:pt x="6716" y="2668"/>
                  </a:lnTo>
                  <a:lnTo>
                    <a:pt x="6025" y="2668"/>
                  </a:lnTo>
                  <a:lnTo>
                    <a:pt x="6025" y="2025"/>
                  </a:lnTo>
                  <a:lnTo>
                    <a:pt x="5358" y="2025"/>
                  </a:lnTo>
                  <a:lnTo>
                    <a:pt x="5358" y="1334"/>
                  </a:lnTo>
                  <a:lnTo>
                    <a:pt x="4715" y="1334"/>
                  </a:lnTo>
                  <a:lnTo>
                    <a:pt x="4715" y="667"/>
                  </a:lnTo>
                  <a:lnTo>
                    <a:pt x="4025" y="667"/>
                  </a:lnTo>
                  <a:lnTo>
                    <a:pt x="4025" y="0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8"/>
            <p:cNvSpPr/>
            <p:nvPr/>
          </p:nvSpPr>
          <p:spPr>
            <a:xfrm>
              <a:off x="7400406" y="1757025"/>
              <a:ext cx="189106" cy="189106"/>
            </a:xfrm>
            <a:custGeom>
              <a:rect b="b" l="l" r="r" t="t"/>
              <a:pathLst>
                <a:path extrusionOk="0" h="5359" w="5359">
                  <a:moveTo>
                    <a:pt x="2691" y="0"/>
                  </a:moveTo>
                  <a:lnTo>
                    <a:pt x="2691" y="667"/>
                  </a:lnTo>
                  <a:lnTo>
                    <a:pt x="2001" y="667"/>
                  </a:lnTo>
                  <a:lnTo>
                    <a:pt x="2001" y="1334"/>
                  </a:lnTo>
                  <a:lnTo>
                    <a:pt x="1358" y="1334"/>
                  </a:lnTo>
                  <a:lnTo>
                    <a:pt x="1358" y="2025"/>
                  </a:lnTo>
                  <a:lnTo>
                    <a:pt x="691" y="2025"/>
                  </a:lnTo>
                  <a:lnTo>
                    <a:pt x="691" y="2692"/>
                  </a:lnTo>
                  <a:lnTo>
                    <a:pt x="0" y="2692"/>
                  </a:lnTo>
                  <a:lnTo>
                    <a:pt x="0" y="3358"/>
                  </a:lnTo>
                  <a:lnTo>
                    <a:pt x="691" y="3358"/>
                  </a:lnTo>
                  <a:lnTo>
                    <a:pt x="691" y="4049"/>
                  </a:lnTo>
                  <a:lnTo>
                    <a:pt x="1358" y="4049"/>
                  </a:lnTo>
                  <a:lnTo>
                    <a:pt x="1358" y="4692"/>
                  </a:lnTo>
                  <a:lnTo>
                    <a:pt x="2001" y="4692"/>
                  </a:lnTo>
                  <a:lnTo>
                    <a:pt x="2001" y="5359"/>
                  </a:lnTo>
                  <a:lnTo>
                    <a:pt x="2691" y="5359"/>
                  </a:lnTo>
                  <a:lnTo>
                    <a:pt x="2691" y="4001"/>
                  </a:lnTo>
                  <a:lnTo>
                    <a:pt x="3382" y="4001"/>
                  </a:lnTo>
                  <a:lnTo>
                    <a:pt x="3382" y="3358"/>
                  </a:lnTo>
                  <a:lnTo>
                    <a:pt x="4025" y="3358"/>
                  </a:lnTo>
                  <a:lnTo>
                    <a:pt x="4025" y="2692"/>
                  </a:lnTo>
                  <a:lnTo>
                    <a:pt x="4715" y="2692"/>
                  </a:lnTo>
                  <a:lnTo>
                    <a:pt x="4715" y="2025"/>
                  </a:lnTo>
                  <a:lnTo>
                    <a:pt x="5358" y="2025"/>
                  </a:lnTo>
                  <a:lnTo>
                    <a:pt x="5358" y="1334"/>
                  </a:lnTo>
                  <a:lnTo>
                    <a:pt x="4715" y="1334"/>
                  </a:lnTo>
                  <a:lnTo>
                    <a:pt x="4715" y="643"/>
                  </a:lnTo>
                  <a:lnTo>
                    <a:pt x="4025" y="643"/>
                  </a:lnTo>
                  <a:lnTo>
                    <a:pt x="4025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8"/>
            <p:cNvSpPr/>
            <p:nvPr/>
          </p:nvSpPr>
          <p:spPr>
            <a:xfrm>
              <a:off x="7447445" y="1922560"/>
              <a:ext cx="47956" cy="22725"/>
            </a:xfrm>
            <a:custGeom>
              <a:rect b="b" l="l" r="r" t="t"/>
              <a:pathLst>
                <a:path extrusionOk="0" h="644" w="1359">
                  <a:moveTo>
                    <a:pt x="1" y="1"/>
                  </a:moveTo>
                  <a:lnTo>
                    <a:pt x="1" y="644"/>
                  </a:lnTo>
                  <a:lnTo>
                    <a:pt x="1358" y="644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8"/>
            <p:cNvSpPr/>
            <p:nvPr/>
          </p:nvSpPr>
          <p:spPr>
            <a:xfrm>
              <a:off x="7307105" y="1851984"/>
              <a:ext cx="258869" cy="258869"/>
            </a:xfrm>
            <a:custGeom>
              <a:rect b="b" l="l" r="r" t="t"/>
              <a:pathLst>
                <a:path extrusionOk="0" h="7336" w="7336">
                  <a:moveTo>
                    <a:pt x="3311" y="1358"/>
                  </a:moveTo>
                  <a:lnTo>
                    <a:pt x="3311" y="2001"/>
                  </a:lnTo>
                  <a:lnTo>
                    <a:pt x="2644" y="2001"/>
                  </a:lnTo>
                  <a:lnTo>
                    <a:pt x="2644" y="1358"/>
                  </a:lnTo>
                  <a:close/>
                  <a:moveTo>
                    <a:pt x="4621" y="2668"/>
                  </a:moveTo>
                  <a:lnTo>
                    <a:pt x="4621" y="3311"/>
                  </a:lnTo>
                  <a:lnTo>
                    <a:pt x="1287" y="3311"/>
                  </a:lnTo>
                  <a:lnTo>
                    <a:pt x="1287" y="2668"/>
                  </a:lnTo>
                  <a:close/>
                  <a:moveTo>
                    <a:pt x="5978" y="4001"/>
                  </a:moveTo>
                  <a:lnTo>
                    <a:pt x="5978" y="4644"/>
                  </a:lnTo>
                  <a:lnTo>
                    <a:pt x="2001" y="4644"/>
                  </a:lnTo>
                  <a:lnTo>
                    <a:pt x="2001" y="4001"/>
                  </a:lnTo>
                  <a:close/>
                  <a:moveTo>
                    <a:pt x="4645" y="5359"/>
                  </a:moveTo>
                  <a:lnTo>
                    <a:pt x="4645" y="6026"/>
                  </a:lnTo>
                  <a:lnTo>
                    <a:pt x="3311" y="6026"/>
                  </a:lnTo>
                  <a:lnTo>
                    <a:pt x="3311" y="5359"/>
                  </a:lnTo>
                  <a:close/>
                  <a:moveTo>
                    <a:pt x="2644" y="1"/>
                  </a:moveTo>
                  <a:lnTo>
                    <a:pt x="2644" y="667"/>
                  </a:lnTo>
                  <a:lnTo>
                    <a:pt x="1977" y="667"/>
                  </a:lnTo>
                  <a:lnTo>
                    <a:pt x="1977" y="1358"/>
                  </a:lnTo>
                  <a:lnTo>
                    <a:pt x="1310" y="1358"/>
                  </a:lnTo>
                  <a:lnTo>
                    <a:pt x="1310" y="2001"/>
                  </a:lnTo>
                  <a:lnTo>
                    <a:pt x="644" y="2001"/>
                  </a:lnTo>
                  <a:lnTo>
                    <a:pt x="644" y="2668"/>
                  </a:lnTo>
                  <a:lnTo>
                    <a:pt x="1" y="2668"/>
                  </a:lnTo>
                  <a:lnTo>
                    <a:pt x="1" y="3335"/>
                  </a:lnTo>
                  <a:lnTo>
                    <a:pt x="1" y="4001"/>
                  </a:lnTo>
                  <a:lnTo>
                    <a:pt x="644" y="4001"/>
                  </a:lnTo>
                  <a:lnTo>
                    <a:pt x="644" y="4644"/>
                  </a:lnTo>
                  <a:lnTo>
                    <a:pt x="1310" y="4644"/>
                  </a:lnTo>
                  <a:lnTo>
                    <a:pt x="1310" y="5311"/>
                  </a:lnTo>
                  <a:lnTo>
                    <a:pt x="1977" y="5311"/>
                  </a:lnTo>
                  <a:lnTo>
                    <a:pt x="1977" y="6002"/>
                  </a:lnTo>
                  <a:lnTo>
                    <a:pt x="2644" y="6002"/>
                  </a:lnTo>
                  <a:lnTo>
                    <a:pt x="2644" y="6669"/>
                  </a:lnTo>
                  <a:lnTo>
                    <a:pt x="3311" y="6669"/>
                  </a:lnTo>
                  <a:lnTo>
                    <a:pt x="3311" y="7335"/>
                  </a:lnTo>
                  <a:lnTo>
                    <a:pt x="4645" y="7335"/>
                  </a:lnTo>
                  <a:lnTo>
                    <a:pt x="4645" y="6669"/>
                  </a:lnTo>
                  <a:lnTo>
                    <a:pt x="5335" y="6669"/>
                  </a:lnTo>
                  <a:lnTo>
                    <a:pt x="5335" y="6002"/>
                  </a:lnTo>
                  <a:lnTo>
                    <a:pt x="5978" y="6002"/>
                  </a:lnTo>
                  <a:lnTo>
                    <a:pt x="5978" y="5311"/>
                  </a:lnTo>
                  <a:lnTo>
                    <a:pt x="6645" y="5311"/>
                  </a:lnTo>
                  <a:lnTo>
                    <a:pt x="6645" y="4644"/>
                  </a:lnTo>
                  <a:lnTo>
                    <a:pt x="7336" y="4644"/>
                  </a:lnTo>
                  <a:lnTo>
                    <a:pt x="7336" y="4001"/>
                  </a:lnTo>
                  <a:lnTo>
                    <a:pt x="6669" y="4001"/>
                  </a:lnTo>
                  <a:lnTo>
                    <a:pt x="6669" y="3335"/>
                  </a:lnTo>
                  <a:lnTo>
                    <a:pt x="5978" y="3335"/>
                  </a:lnTo>
                  <a:lnTo>
                    <a:pt x="5978" y="2668"/>
                  </a:lnTo>
                  <a:lnTo>
                    <a:pt x="5335" y="2668"/>
                  </a:lnTo>
                  <a:lnTo>
                    <a:pt x="5335" y="2001"/>
                  </a:lnTo>
                  <a:lnTo>
                    <a:pt x="4645" y="2001"/>
                  </a:lnTo>
                  <a:lnTo>
                    <a:pt x="4645" y="1358"/>
                  </a:lnTo>
                  <a:lnTo>
                    <a:pt x="4002" y="1358"/>
                  </a:lnTo>
                  <a:lnTo>
                    <a:pt x="4002" y="667"/>
                  </a:lnTo>
                  <a:lnTo>
                    <a:pt x="3335" y="667"/>
                  </a:lnTo>
                  <a:lnTo>
                    <a:pt x="333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8"/>
            <p:cNvSpPr/>
            <p:nvPr/>
          </p:nvSpPr>
          <p:spPr>
            <a:xfrm>
              <a:off x="7423908" y="2087283"/>
              <a:ext cx="47109" cy="23572"/>
            </a:xfrm>
            <a:custGeom>
              <a:rect b="b" l="l" r="r" t="t"/>
              <a:pathLst>
                <a:path extrusionOk="0" h="668" w="1335">
                  <a:moveTo>
                    <a:pt x="1" y="1"/>
                  </a:moveTo>
                  <a:lnTo>
                    <a:pt x="1" y="667"/>
                  </a:lnTo>
                  <a:lnTo>
                    <a:pt x="1335" y="667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7470982" y="2064593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7495366" y="2040209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1"/>
                  </a:moveTo>
                  <a:lnTo>
                    <a:pt x="0" y="668"/>
                  </a:lnTo>
                  <a:lnTo>
                    <a:pt x="643" y="668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7518868" y="2016707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7542405" y="1993170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7566788" y="1969633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1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8"/>
            <p:cNvSpPr/>
            <p:nvPr/>
          </p:nvSpPr>
          <p:spPr>
            <a:xfrm>
              <a:off x="7589479" y="1946096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8"/>
            <p:cNvSpPr/>
            <p:nvPr/>
          </p:nvSpPr>
          <p:spPr>
            <a:xfrm>
              <a:off x="7636517" y="1875521"/>
              <a:ext cx="23572" cy="47074"/>
            </a:xfrm>
            <a:custGeom>
              <a:rect b="b" l="l" r="r" t="t"/>
              <a:pathLst>
                <a:path extrusionOk="0" h="1334" w="668">
                  <a:moveTo>
                    <a:pt x="1" y="0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613827" y="1922560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307105" y="1946096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329795" y="1922560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8"/>
            <p:cNvSpPr/>
            <p:nvPr/>
          </p:nvSpPr>
          <p:spPr>
            <a:xfrm>
              <a:off x="7353332" y="1899058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8"/>
            <p:cNvSpPr/>
            <p:nvPr/>
          </p:nvSpPr>
          <p:spPr>
            <a:xfrm>
              <a:off x="7377716" y="187552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7400406" y="1851984"/>
              <a:ext cx="23537" cy="23572"/>
            </a:xfrm>
            <a:custGeom>
              <a:rect b="b" l="l" r="r" t="t"/>
              <a:pathLst>
                <a:path extrusionOk="0" h="668" w="667">
                  <a:moveTo>
                    <a:pt x="0" y="1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7424755" y="182760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8"/>
                  </a:lnTo>
                  <a:lnTo>
                    <a:pt x="644" y="6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7447445" y="180409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8"/>
            <p:cNvSpPr/>
            <p:nvPr/>
          </p:nvSpPr>
          <p:spPr>
            <a:xfrm>
              <a:off x="7495366" y="1757025"/>
              <a:ext cx="47074" cy="22725"/>
            </a:xfrm>
            <a:custGeom>
              <a:rect b="b" l="l" r="r" t="t"/>
              <a:pathLst>
                <a:path extrusionOk="0" h="644" w="1334">
                  <a:moveTo>
                    <a:pt x="0" y="0"/>
                  </a:moveTo>
                  <a:lnTo>
                    <a:pt x="0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8"/>
            <p:cNvSpPr/>
            <p:nvPr/>
          </p:nvSpPr>
          <p:spPr>
            <a:xfrm>
              <a:off x="7470982" y="1780562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>
              <a:off x="7329795" y="1993170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>
              <a:off x="7353332" y="2016707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>
              <a:off x="7377716" y="2040209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1"/>
                  </a:moveTo>
                  <a:lnTo>
                    <a:pt x="0" y="668"/>
                  </a:lnTo>
                  <a:lnTo>
                    <a:pt x="643" y="668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>
              <a:off x="7400406" y="2064593"/>
              <a:ext cx="23537" cy="22725"/>
            </a:xfrm>
            <a:custGeom>
              <a:rect b="b" l="l" r="r" t="t"/>
              <a:pathLst>
                <a:path extrusionOk="0" h="644" w="667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>
              <a:off x="7542405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8"/>
            <p:cNvSpPr/>
            <p:nvPr/>
          </p:nvSpPr>
          <p:spPr>
            <a:xfrm>
              <a:off x="7566788" y="1804098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8"/>
            <p:cNvSpPr/>
            <p:nvPr/>
          </p:nvSpPr>
          <p:spPr>
            <a:xfrm>
              <a:off x="7589479" y="1827600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7613827" y="1851984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7424755" y="187552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8"/>
            <p:cNvSpPr/>
            <p:nvPr/>
          </p:nvSpPr>
          <p:spPr>
            <a:xfrm>
              <a:off x="7447445" y="1899058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8"/>
            <p:cNvSpPr/>
            <p:nvPr/>
          </p:nvSpPr>
          <p:spPr>
            <a:xfrm>
              <a:off x="7470982" y="1922560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8"/>
            <p:cNvSpPr/>
            <p:nvPr/>
          </p:nvSpPr>
          <p:spPr>
            <a:xfrm>
              <a:off x="7495366" y="1946096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8"/>
            <p:cNvSpPr/>
            <p:nvPr/>
          </p:nvSpPr>
          <p:spPr>
            <a:xfrm>
              <a:off x="7518868" y="1969633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" name="Google Shape;915;p18"/>
          <p:cNvGrpSpPr/>
          <p:nvPr/>
        </p:nvGrpSpPr>
        <p:grpSpPr>
          <a:xfrm>
            <a:off x="222700" y="4371869"/>
            <a:ext cx="473312" cy="472259"/>
            <a:chOff x="3273388" y="2945270"/>
            <a:chExt cx="364732" cy="363920"/>
          </a:xfrm>
        </p:grpSpPr>
        <p:sp>
          <p:nvSpPr>
            <p:cNvPr id="916" name="Google Shape;916;p18"/>
            <p:cNvSpPr/>
            <p:nvPr/>
          </p:nvSpPr>
          <p:spPr>
            <a:xfrm>
              <a:off x="3273388" y="2946963"/>
              <a:ext cx="362226" cy="362226"/>
            </a:xfrm>
            <a:custGeom>
              <a:rect b="b" l="l" r="r" t="t"/>
              <a:pathLst>
                <a:path extrusionOk="0" h="10265" w="10265">
                  <a:moveTo>
                    <a:pt x="0" y="1"/>
                  </a:moveTo>
                  <a:lnTo>
                    <a:pt x="0" y="8931"/>
                  </a:lnTo>
                  <a:lnTo>
                    <a:pt x="3572" y="8931"/>
                  </a:lnTo>
                  <a:lnTo>
                    <a:pt x="3572" y="10265"/>
                  </a:lnTo>
                  <a:lnTo>
                    <a:pt x="10264" y="10265"/>
                  </a:lnTo>
                  <a:lnTo>
                    <a:pt x="10264" y="2668"/>
                  </a:lnTo>
                  <a:lnTo>
                    <a:pt x="9597" y="2668"/>
                  </a:lnTo>
                  <a:lnTo>
                    <a:pt x="9597" y="2001"/>
                  </a:lnTo>
                  <a:lnTo>
                    <a:pt x="8931" y="2001"/>
                  </a:lnTo>
                  <a:lnTo>
                    <a:pt x="8931" y="1334"/>
                  </a:lnTo>
                  <a:lnTo>
                    <a:pt x="6692" y="1334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8"/>
            <p:cNvSpPr/>
            <p:nvPr/>
          </p:nvSpPr>
          <p:spPr>
            <a:xfrm>
              <a:off x="3399436" y="2994037"/>
              <a:ext cx="236179" cy="315153"/>
            </a:xfrm>
            <a:custGeom>
              <a:rect b="b" l="l" r="r" t="t"/>
              <a:pathLst>
                <a:path extrusionOk="0" h="8931" w="6693">
                  <a:moveTo>
                    <a:pt x="0" y="0"/>
                  </a:moveTo>
                  <a:lnTo>
                    <a:pt x="0" y="8931"/>
                  </a:lnTo>
                  <a:lnTo>
                    <a:pt x="6692" y="8931"/>
                  </a:lnTo>
                  <a:lnTo>
                    <a:pt x="6692" y="4668"/>
                  </a:lnTo>
                  <a:lnTo>
                    <a:pt x="6692" y="1334"/>
                  </a:lnTo>
                  <a:lnTo>
                    <a:pt x="6025" y="1334"/>
                  </a:lnTo>
                  <a:lnTo>
                    <a:pt x="6025" y="667"/>
                  </a:lnTo>
                  <a:lnTo>
                    <a:pt x="5359" y="667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8"/>
            <p:cNvSpPr/>
            <p:nvPr/>
          </p:nvSpPr>
          <p:spPr>
            <a:xfrm>
              <a:off x="3399436" y="2994037"/>
              <a:ext cx="117684" cy="315153"/>
            </a:xfrm>
            <a:custGeom>
              <a:rect b="b" l="l" r="r" t="t"/>
              <a:pathLst>
                <a:path extrusionOk="0" h="8931" w="3335">
                  <a:moveTo>
                    <a:pt x="0" y="0"/>
                  </a:moveTo>
                  <a:lnTo>
                    <a:pt x="0" y="8931"/>
                  </a:lnTo>
                  <a:lnTo>
                    <a:pt x="3334" y="8931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8"/>
            <p:cNvSpPr/>
            <p:nvPr/>
          </p:nvSpPr>
          <p:spPr>
            <a:xfrm>
              <a:off x="3541435" y="2994037"/>
              <a:ext cx="94182" cy="94994"/>
            </a:xfrm>
            <a:custGeom>
              <a:rect b="b" l="l" r="r" t="t"/>
              <a:pathLst>
                <a:path extrusionOk="0" h="2692" w="2669">
                  <a:moveTo>
                    <a:pt x="1" y="0"/>
                  </a:moveTo>
                  <a:lnTo>
                    <a:pt x="1" y="691"/>
                  </a:lnTo>
                  <a:lnTo>
                    <a:pt x="1" y="1334"/>
                  </a:lnTo>
                  <a:lnTo>
                    <a:pt x="1" y="2691"/>
                  </a:lnTo>
                  <a:lnTo>
                    <a:pt x="2668" y="2691"/>
                  </a:lnTo>
                  <a:lnTo>
                    <a:pt x="2668" y="1334"/>
                  </a:lnTo>
                  <a:lnTo>
                    <a:pt x="2001" y="1334"/>
                  </a:lnTo>
                  <a:lnTo>
                    <a:pt x="2001" y="667"/>
                  </a:lnTo>
                  <a:lnTo>
                    <a:pt x="1335" y="667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8"/>
            <p:cNvSpPr/>
            <p:nvPr/>
          </p:nvSpPr>
          <p:spPr>
            <a:xfrm>
              <a:off x="3328014" y="2946963"/>
              <a:ext cx="126082" cy="69799"/>
            </a:xfrm>
            <a:custGeom>
              <a:rect b="b" l="l" r="r" t="t"/>
              <a:pathLst>
                <a:path extrusionOk="0" h="1978" w="3573">
                  <a:moveTo>
                    <a:pt x="0" y="1"/>
                  </a:moveTo>
                  <a:lnTo>
                    <a:pt x="0" y="1977"/>
                  </a:lnTo>
                  <a:lnTo>
                    <a:pt x="3572" y="1977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8"/>
            <p:cNvSpPr/>
            <p:nvPr/>
          </p:nvSpPr>
          <p:spPr>
            <a:xfrm>
              <a:off x="3275894" y="2945270"/>
              <a:ext cx="362226" cy="363920"/>
            </a:xfrm>
            <a:custGeom>
              <a:rect b="b" l="l" r="r" t="t"/>
              <a:pathLst>
                <a:path extrusionOk="0" h="10313" w="10265">
                  <a:moveTo>
                    <a:pt x="4406" y="739"/>
                  </a:moveTo>
                  <a:lnTo>
                    <a:pt x="4406" y="1382"/>
                  </a:lnTo>
                  <a:lnTo>
                    <a:pt x="2168" y="1382"/>
                  </a:lnTo>
                  <a:lnTo>
                    <a:pt x="2168" y="739"/>
                  </a:lnTo>
                  <a:close/>
                  <a:moveTo>
                    <a:pt x="5954" y="739"/>
                  </a:moveTo>
                  <a:lnTo>
                    <a:pt x="5954" y="1382"/>
                  </a:lnTo>
                  <a:lnTo>
                    <a:pt x="5049" y="1382"/>
                  </a:lnTo>
                  <a:lnTo>
                    <a:pt x="5049" y="739"/>
                  </a:lnTo>
                  <a:close/>
                  <a:moveTo>
                    <a:pt x="1501" y="692"/>
                  </a:moveTo>
                  <a:lnTo>
                    <a:pt x="1501" y="1382"/>
                  </a:lnTo>
                  <a:lnTo>
                    <a:pt x="1501" y="2073"/>
                  </a:lnTo>
                  <a:lnTo>
                    <a:pt x="3501" y="2073"/>
                  </a:lnTo>
                  <a:lnTo>
                    <a:pt x="3501" y="8312"/>
                  </a:lnTo>
                  <a:lnTo>
                    <a:pt x="620" y="8288"/>
                  </a:lnTo>
                  <a:lnTo>
                    <a:pt x="620" y="692"/>
                  </a:lnTo>
                  <a:close/>
                  <a:moveTo>
                    <a:pt x="7455" y="2073"/>
                  </a:moveTo>
                  <a:lnTo>
                    <a:pt x="7455" y="3406"/>
                  </a:lnTo>
                  <a:lnTo>
                    <a:pt x="7455" y="4073"/>
                  </a:lnTo>
                  <a:lnTo>
                    <a:pt x="9455" y="4073"/>
                  </a:lnTo>
                  <a:lnTo>
                    <a:pt x="9455" y="9622"/>
                  </a:lnTo>
                  <a:lnTo>
                    <a:pt x="4168" y="9622"/>
                  </a:lnTo>
                  <a:lnTo>
                    <a:pt x="4168" y="8979"/>
                  </a:lnTo>
                  <a:lnTo>
                    <a:pt x="4168" y="8312"/>
                  </a:lnTo>
                  <a:lnTo>
                    <a:pt x="4168" y="2073"/>
                  </a:lnTo>
                  <a:close/>
                  <a:moveTo>
                    <a:pt x="1" y="1"/>
                  </a:moveTo>
                  <a:lnTo>
                    <a:pt x="1" y="644"/>
                  </a:lnTo>
                  <a:lnTo>
                    <a:pt x="1" y="8265"/>
                  </a:lnTo>
                  <a:lnTo>
                    <a:pt x="1" y="8955"/>
                  </a:lnTo>
                  <a:lnTo>
                    <a:pt x="3597" y="8955"/>
                  </a:lnTo>
                  <a:lnTo>
                    <a:pt x="3597" y="9622"/>
                  </a:lnTo>
                  <a:lnTo>
                    <a:pt x="3597" y="10313"/>
                  </a:lnTo>
                  <a:lnTo>
                    <a:pt x="10265" y="10313"/>
                  </a:lnTo>
                  <a:lnTo>
                    <a:pt x="10265" y="9670"/>
                  </a:lnTo>
                  <a:lnTo>
                    <a:pt x="10265" y="4097"/>
                  </a:lnTo>
                  <a:lnTo>
                    <a:pt x="10265" y="3430"/>
                  </a:lnTo>
                  <a:lnTo>
                    <a:pt x="10265" y="2787"/>
                  </a:lnTo>
                  <a:lnTo>
                    <a:pt x="9526" y="2716"/>
                  </a:lnTo>
                  <a:lnTo>
                    <a:pt x="9526" y="3406"/>
                  </a:lnTo>
                  <a:lnTo>
                    <a:pt x="8169" y="3406"/>
                  </a:lnTo>
                  <a:lnTo>
                    <a:pt x="8169" y="2073"/>
                  </a:lnTo>
                  <a:lnTo>
                    <a:pt x="8860" y="2073"/>
                  </a:lnTo>
                  <a:lnTo>
                    <a:pt x="8860" y="2716"/>
                  </a:lnTo>
                  <a:lnTo>
                    <a:pt x="9526" y="2716"/>
                  </a:lnTo>
                  <a:lnTo>
                    <a:pt x="9526" y="2025"/>
                  </a:lnTo>
                  <a:lnTo>
                    <a:pt x="8860" y="2025"/>
                  </a:lnTo>
                  <a:lnTo>
                    <a:pt x="8860" y="1382"/>
                  </a:lnTo>
                  <a:lnTo>
                    <a:pt x="6621" y="1382"/>
                  </a:lnTo>
                  <a:lnTo>
                    <a:pt x="6621" y="69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" name="Google Shape;922;p18"/>
          <p:cNvGrpSpPr/>
          <p:nvPr/>
        </p:nvGrpSpPr>
        <p:grpSpPr>
          <a:xfrm>
            <a:off x="2" y="-20491"/>
            <a:ext cx="1268103" cy="474607"/>
            <a:chOff x="2" y="-20491"/>
            <a:chExt cx="1268103" cy="474607"/>
          </a:xfrm>
        </p:grpSpPr>
        <p:sp>
          <p:nvSpPr>
            <p:cNvPr id="923" name="Google Shape;923;p18"/>
            <p:cNvSpPr/>
            <p:nvPr/>
          </p:nvSpPr>
          <p:spPr>
            <a:xfrm rot="10800000">
              <a:off x="47595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8"/>
            <p:cNvSpPr/>
            <p:nvPr/>
          </p:nvSpPr>
          <p:spPr>
            <a:xfrm rot="10800000">
              <a:off x="31708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8"/>
            <p:cNvSpPr/>
            <p:nvPr/>
          </p:nvSpPr>
          <p:spPr>
            <a:xfrm rot="10800000">
              <a:off x="15887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8"/>
            <p:cNvSpPr/>
            <p:nvPr/>
          </p:nvSpPr>
          <p:spPr>
            <a:xfrm rot="10800000">
              <a:off x="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8"/>
            <p:cNvSpPr/>
            <p:nvPr/>
          </p:nvSpPr>
          <p:spPr>
            <a:xfrm rot="10800000">
              <a:off x="31708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8"/>
            <p:cNvSpPr/>
            <p:nvPr/>
          </p:nvSpPr>
          <p:spPr>
            <a:xfrm rot="10800000">
              <a:off x="111000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8"/>
            <p:cNvSpPr/>
            <p:nvPr/>
          </p:nvSpPr>
          <p:spPr>
            <a:xfrm rot="10800000">
              <a:off x="95113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8"/>
            <p:cNvSpPr/>
            <p:nvPr/>
          </p:nvSpPr>
          <p:spPr>
            <a:xfrm rot="10800000">
              <a:off x="79292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8"/>
            <p:cNvSpPr/>
            <p:nvPr/>
          </p:nvSpPr>
          <p:spPr>
            <a:xfrm rot="10800000">
              <a:off x="63405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8"/>
            <p:cNvSpPr/>
            <p:nvPr/>
          </p:nvSpPr>
          <p:spPr>
            <a:xfrm rot="10800000">
              <a:off x="95113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" name="Google Shape;933;p18"/>
          <p:cNvGrpSpPr/>
          <p:nvPr/>
        </p:nvGrpSpPr>
        <p:grpSpPr>
          <a:xfrm>
            <a:off x="8669400" y="4509453"/>
            <a:ext cx="474607" cy="634053"/>
            <a:chOff x="8669400" y="4509453"/>
            <a:chExt cx="474607" cy="634053"/>
          </a:xfrm>
        </p:grpSpPr>
        <p:sp>
          <p:nvSpPr>
            <p:cNvPr id="934" name="Google Shape;934;p18"/>
            <p:cNvSpPr/>
            <p:nvPr/>
          </p:nvSpPr>
          <p:spPr>
            <a:xfrm rot="5400000">
              <a:off x="8827613" y="4509453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8"/>
            <p:cNvSpPr/>
            <p:nvPr/>
          </p:nvSpPr>
          <p:spPr>
            <a:xfrm rot="5400000">
              <a:off x="8985907" y="466832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8"/>
            <p:cNvSpPr/>
            <p:nvPr/>
          </p:nvSpPr>
          <p:spPr>
            <a:xfrm rot="5400000">
              <a:off x="8827613" y="482653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8"/>
            <p:cNvSpPr/>
            <p:nvPr/>
          </p:nvSpPr>
          <p:spPr>
            <a:xfrm rot="5400000">
              <a:off x="8985907" y="498540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8"/>
            <p:cNvSpPr/>
            <p:nvPr/>
          </p:nvSpPr>
          <p:spPr>
            <a:xfrm rot="5400000">
              <a:off x="8669400" y="466832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9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941" name="Google Shape;941;p19"/>
          <p:cNvGrpSpPr/>
          <p:nvPr/>
        </p:nvGrpSpPr>
        <p:grpSpPr>
          <a:xfrm>
            <a:off x="8422033" y="-10979"/>
            <a:ext cx="721969" cy="1085041"/>
            <a:chOff x="8422033" y="-10979"/>
            <a:chExt cx="721969" cy="1085041"/>
          </a:xfrm>
        </p:grpSpPr>
        <p:sp>
          <p:nvSpPr>
            <p:cNvPr id="942" name="Google Shape;942;p19"/>
            <p:cNvSpPr/>
            <p:nvPr/>
          </p:nvSpPr>
          <p:spPr>
            <a:xfrm flipH="1" rot="5400000">
              <a:off x="8783115" y="893762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9"/>
            <p:cNvSpPr/>
            <p:nvPr/>
          </p:nvSpPr>
          <p:spPr>
            <a:xfrm flipH="1" rot="5400000">
              <a:off x="8963702" y="712514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9"/>
            <p:cNvSpPr/>
            <p:nvPr/>
          </p:nvSpPr>
          <p:spPr>
            <a:xfrm flipH="1" rot="5400000">
              <a:off x="8963702" y="350768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 flipH="1" rot="5400000">
              <a:off x="8963702" y="532016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 flipH="1" rot="5400000">
              <a:off x="8783115" y="-10979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9"/>
            <p:cNvSpPr/>
            <p:nvPr/>
          </p:nvSpPr>
          <p:spPr>
            <a:xfrm flipH="1" rot="5400000">
              <a:off x="8963702" y="170269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9"/>
            <p:cNvSpPr/>
            <p:nvPr/>
          </p:nvSpPr>
          <p:spPr>
            <a:xfrm flipH="1" rot="5400000">
              <a:off x="8602621" y="712514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9"/>
            <p:cNvSpPr/>
            <p:nvPr/>
          </p:nvSpPr>
          <p:spPr>
            <a:xfrm flipH="1" rot="5400000">
              <a:off x="8422033" y="532016"/>
              <a:ext cx="180300" cy="1803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0" name="Google Shape;950;p19"/>
          <p:cNvGrpSpPr/>
          <p:nvPr/>
        </p:nvGrpSpPr>
        <p:grpSpPr>
          <a:xfrm rot="-5400000">
            <a:off x="677029" y="3716798"/>
            <a:ext cx="1107621" cy="2853632"/>
            <a:chOff x="-3621" y="-5502"/>
            <a:chExt cx="1107621" cy="2853632"/>
          </a:xfrm>
        </p:grpSpPr>
        <p:sp>
          <p:nvSpPr>
            <p:cNvPr id="951" name="Google Shape;951;p19"/>
            <p:cNvSpPr/>
            <p:nvPr/>
          </p:nvSpPr>
          <p:spPr>
            <a:xfrm flipH="1" rot="-5400000">
              <a:off x="154673" y="153368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 flipH="1" rot="-5400000">
              <a:off x="-3621" y="-550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 flipH="1" rot="-5400000">
              <a:off x="154673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 flipH="1" rot="-5400000">
              <a:off x="154673" y="1421699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 flipH="1" rot="-5400000">
              <a:off x="-3621" y="1262829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 flipH="1" rot="-5400000">
              <a:off x="312886" y="153368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9"/>
            <p:cNvSpPr/>
            <p:nvPr/>
          </p:nvSpPr>
          <p:spPr>
            <a:xfrm flipH="1" rot="-5400000">
              <a:off x="471180" y="31158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9"/>
            <p:cNvSpPr/>
            <p:nvPr/>
          </p:nvSpPr>
          <p:spPr>
            <a:xfrm flipH="1" rot="-5400000">
              <a:off x="312886" y="47045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 flipH="1" rot="-5400000">
              <a:off x="471180" y="62866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 flipH="1" rot="-5400000">
              <a:off x="471180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 flipH="1" rot="-5400000">
              <a:off x="312886" y="94574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9"/>
            <p:cNvSpPr/>
            <p:nvPr/>
          </p:nvSpPr>
          <p:spPr>
            <a:xfrm flipH="1" rot="-5400000">
              <a:off x="471180" y="157991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9"/>
            <p:cNvSpPr/>
            <p:nvPr/>
          </p:nvSpPr>
          <p:spPr>
            <a:xfrm flipH="1" rot="-5400000">
              <a:off x="312886" y="157991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 flipH="1" rot="-5400000">
              <a:off x="471180" y="1896995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 flipH="1" rot="-5400000">
              <a:off x="471180" y="2372948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 flipH="1" rot="-5400000">
              <a:off x="471180" y="2690030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 flipH="1" rot="-5400000">
              <a:off x="312886" y="2531160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 flipH="1" rot="-5400000">
              <a:off x="787687" y="62866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 flipH="1" rot="-5400000">
              <a:off x="629393" y="78753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 flipH="1" rot="-5400000">
              <a:off x="787687" y="94574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 flipH="1" rot="-5400000">
              <a:off x="629393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 flipH="1" rot="-5400000">
              <a:off x="629393" y="173878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 flipH="1" rot="-5400000">
              <a:off x="629393" y="2055865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 flipH="1" rot="-5400000">
              <a:off x="787687" y="221407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 flipH="1" rot="-5400000">
              <a:off x="629393" y="2372948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 flipH="1" rot="-5400000">
              <a:off x="945899" y="78753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>
            <a:off x="259553" y="346887"/>
            <a:ext cx="268081" cy="362226"/>
            <a:chOff x="5733127" y="1757025"/>
            <a:chExt cx="268081" cy="362226"/>
          </a:xfrm>
        </p:grpSpPr>
        <p:sp>
          <p:nvSpPr>
            <p:cNvPr id="978" name="Google Shape;978;p19"/>
            <p:cNvSpPr/>
            <p:nvPr/>
          </p:nvSpPr>
          <p:spPr>
            <a:xfrm>
              <a:off x="5733938" y="1757025"/>
              <a:ext cx="267268" cy="362226"/>
            </a:xfrm>
            <a:custGeom>
              <a:rect b="b" l="l" r="r" t="t"/>
              <a:pathLst>
                <a:path extrusionOk="0" h="10265" w="7574">
                  <a:moveTo>
                    <a:pt x="1" y="0"/>
                  </a:moveTo>
                  <a:lnTo>
                    <a:pt x="1" y="10264"/>
                  </a:lnTo>
                  <a:lnTo>
                    <a:pt x="7574" y="10264"/>
                  </a:lnTo>
                  <a:lnTo>
                    <a:pt x="7574" y="4692"/>
                  </a:lnTo>
                  <a:lnTo>
                    <a:pt x="7574" y="1334"/>
                  </a:lnTo>
                  <a:lnTo>
                    <a:pt x="6931" y="1334"/>
                  </a:lnTo>
                  <a:lnTo>
                    <a:pt x="6931" y="643"/>
                  </a:lnTo>
                  <a:lnTo>
                    <a:pt x="6240" y="643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3127" y="1757025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907060" y="1757025"/>
              <a:ext cx="94147" cy="94994"/>
            </a:xfrm>
            <a:custGeom>
              <a:rect b="b" l="l" r="r" t="t"/>
              <a:pathLst>
                <a:path extrusionOk="0" h="2692" w="2668">
                  <a:moveTo>
                    <a:pt x="1" y="0"/>
                  </a:moveTo>
                  <a:lnTo>
                    <a:pt x="1" y="667"/>
                  </a:lnTo>
                  <a:lnTo>
                    <a:pt x="1" y="1334"/>
                  </a:lnTo>
                  <a:lnTo>
                    <a:pt x="1" y="2692"/>
                  </a:lnTo>
                  <a:lnTo>
                    <a:pt x="2668" y="2692"/>
                  </a:lnTo>
                  <a:lnTo>
                    <a:pt x="2668" y="1334"/>
                  </a:lnTo>
                  <a:lnTo>
                    <a:pt x="2025" y="1334"/>
                  </a:lnTo>
                  <a:lnTo>
                    <a:pt x="2025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5954134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5733938" y="1757025"/>
              <a:ext cx="266456" cy="362226"/>
            </a:xfrm>
            <a:custGeom>
              <a:rect b="b" l="l" r="r" t="t"/>
              <a:pathLst>
                <a:path extrusionOk="0" h="10265" w="7551">
                  <a:moveTo>
                    <a:pt x="4931" y="667"/>
                  </a:moveTo>
                  <a:lnTo>
                    <a:pt x="4931" y="2668"/>
                  </a:lnTo>
                  <a:lnTo>
                    <a:pt x="6931" y="2668"/>
                  </a:lnTo>
                  <a:lnTo>
                    <a:pt x="6931" y="9598"/>
                  </a:lnTo>
                  <a:lnTo>
                    <a:pt x="715" y="9598"/>
                  </a:lnTo>
                  <a:lnTo>
                    <a:pt x="715" y="667"/>
                  </a:lnTo>
                  <a:close/>
                  <a:moveTo>
                    <a:pt x="1" y="0"/>
                  </a:moveTo>
                  <a:lnTo>
                    <a:pt x="1" y="10264"/>
                  </a:lnTo>
                  <a:lnTo>
                    <a:pt x="7550" y="10264"/>
                  </a:lnTo>
                  <a:lnTo>
                    <a:pt x="7550" y="1334"/>
                  </a:lnTo>
                  <a:lnTo>
                    <a:pt x="6931" y="1334"/>
                  </a:lnTo>
                  <a:lnTo>
                    <a:pt x="6931" y="1977"/>
                  </a:lnTo>
                  <a:lnTo>
                    <a:pt x="5621" y="1977"/>
                  </a:lnTo>
                  <a:lnTo>
                    <a:pt x="5621" y="643"/>
                  </a:lnTo>
                  <a:lnTo>
                    <a:pt x="6264" y="643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" name="Google Shape;983;p19"/>
          <p:cNvGrpSpPr/>
          <p:nvPr/>
        </p:nvGrpSpPr>
        <p:grpSpPr>
          <a:xfrm>
            <a:off x="8603838" y="4426884"/>
            <a:ext cx="363073" cy="362229"/>
            <a:chOff x="6774330" y="3546997"/>
            <a:chExt cx="363073" cy="362229"/>
          </a:xfrm>
        </p:grpSpPr>
        <p:sp>
          <p:nvSpPr>
            <p:cNvPr id="984" name="Google Shape;984;p19"/>
            <p:cNvSpPr/>
            <p:nvPr/>
          </p:nvSpPr>
          <p:spPr>
            <a:xfrm>
              <a:off x="6844905" y="3546997"/>
              <a:ext cx="221888" cy="291616"/>
            </a:xfrm>
            <a:custGeom>
              <a:rect b="b" l="l" r="r" t="t"/>
              <a:pathLst>
                <a:path extrusionOk="0" h="8264" w="6288">
                  <a:moveTo>
                    <a:pt x="1" y="0"/>
                  </a:moveTo>
                  <a:lnTo>
                    <a:pt x="1" y="6930"/>
                  </a:lnTo>
                  <a:lnTo>
                    <a:pt x="691" y="6930"/>
                  </a:lnTo>
                  <a:lnTo>
                    <a:pt x="691" y="7573"/>
                  </a:lnTo>
                  <a:lnTo>
                    <a:pt x="1382" y="7573"/>
                  </a:lnTo>
                  <a:lnTo>
                    <a:pt x="1382" y="8264"/>
                  </a:lnTo>
                  <a:lnTo>
                    <a:pt x="4907" y="8264"/>
                  </a:lnTo>
                  <a:lnTo>
                    <a:pt x="4907" y="7573"/>
                  </a:lnTo>
                  <a:lnTo>
                    <a:pt x="5597" y="7573"/>
                  </a:lnTo>
                  <a:lnTo>
                    <a:pt x="5597" y="6930"/>
                  </a:lnTo>
                  <a:lnTo>
                    <a:pt x="6288" y="6930"/>
                  </a:lnTo>
                  <a:lnTo>
                    <a:pt x="6288" y="0"/>
                  </a:lnTo>
                  <a:lnTo>
                    <a:pt x="4264" y="0"/>
                  </a:lnTo>
                  <a:lnTo>
                    <a:pt x="4264" y="6239"/>
                  </a:lnTo>
                  <a:lnTo>
                    <a:pt x="2025" y="6239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774330" y="3862116"/>
              <a:ext cx="363073" cy="47109"/>
            </a:xfrm>
            <a:custGeom>
              <a:rect b="b" l="l" r="r" t="t"/>
              <a:pathLst>
                <a:path extrusionOk="0" h="1335" w="10289">
                  <a:moveTo>
                    <a:pt x="0" y="0"/>
                  </a:moveTo>
                  <a:lnTo>
                    <a:pt x="0" y="1334"/>
                  </a:lnTo>
                  <a:lnTo>
                    <a:pt x="10288" y="1334"/>
                  </a:lnTo>
                  <a:lnTo>
                    <a:pt x="10288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9"/>
            <p:cNvSpPr/>
            <p:nvPr/>
          </p:nvSpPr>
          <p:spPr>
            <a:xfrm>
              <a:off x="6893638" y="3814231"/>
              <a:ext cx="126118" cy="23537"/>
            </a:xfrm>
            <a:custGeom>
              <a:rect b="b" l="l" r="r" t="t"/>
              <a:pathLst>
                <a:path extrusionOk="0" h="667" w="3574">
                  <a:moveTo>
                    <a:pt x="1" y="0"/>
                  </a:moveTo>
                  <a:lnTo>
                    <a:pt x="1" y="667"/>
                  </a:lnTo>
                  <a:lnTo>
                    <a:pt x="3573" y="66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6916328" y="3767157"/>
              <a:ext cx="79044" cy="23572"/>
            </a:xfrm>
            <a:custGeom>
              <a:rect b="b" l="l" r="r" t="t"/>
              <a:pathLst>
                <a:path extrusionOk="0" h="668" w="2240">
                  <a:moveTo>
                    <a:pt x="1" y="0"/>
                  </a:moveTo>
                  <a:lnTo>
                    <a:pt x="1" y="667"/>
                  </a:lnTo>
                  <a:lnTo>
                    <a:pt x="2240" y="667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6869289" y="379154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7018027" y="3791541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6995337" y="3546997"/>
              <a:ext cx="71457" cy="244578"/>
            </a:xfrm>
            <a:custGeom>
              <a:rect b="b" l="l" r="r" t="t"/>
              <a:pathLst>
                <a:path extrusionOk="0" h="6931" w="2025">
                  <a:moveTo>
                    <a:pt x="1" y="0"/>
                  </a:moveTo>
                  <a:lnTo>
                    <a:pt x="1" y="6239"/>
                  </a:lnTo>
                  <a:lnTo>
                    <a:pt x="644" y="6239"/>
                  </a:lnTo>
                  <a:lnTo>
                    <a:pt x="644" y="643"/>
                  </a:lnTo>
                  <a:lnTo>
                    <a:pt x="1334" y="643"/>
                  </a:lnTo>
                  <a:lnTo>
                    <a:pt x="1334" y="6930"/>
                  </a:lnTo>
                  <a:lnTo>
                    <a:pt x="2025" y="6930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6844905" y="3546997"/>
              <a:ext cx="71457" cy="244578"/>
            </a:xfrm>
            <a:custGeom>
              <a:rect b="b" l="l" r="r" t="t"/>
              <a:pathLst>
                <a:path extrusionOk="0" h="6931" w="2025">
                  <a:moveTo>
                    <a:pt x="1" y="0"/>
                  </a:moveTo>
                  <a:lnTo>
                    <a:pt x="1" y="6930"/>
                  </a:lnTo>
                  <a:lnTo>
                    <a:pt x="691" y="6930"/>
                  </a:lnTo>
                  <a:lnTo>
                    <a:pt x="691" y="643"/>
                  </a:lnTo>
                  <a:lnTo>
                    <a:pt x="1382" y="643"/>
                  </a:lnTo>
                  <a:lnTo>
                    <a:pt x="1382" y="6239"/>
                  </a:lnTo>
                  <a:lnTo>
                    <a:pt x="2025" y="6239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IG_NUMBER_1"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20"/>
          <p:cNvSpPr txBox="1"/>
          <p:nvPr>
            <p:ph hasCustomPrompt="1" type="title"/>
          </p:nvPr>
        </p:nvSpPr>
        <p:spPr>
          <a:xfrm>
            <a:off x="856800" y="1287050"/>
            <a:ext cx="2000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94" name="Google Shape;994;p20"/>
          <p:cNvSpPr txBox="1"/>
          <p:nvPr>
            <p:ph idx="1" type="subTitle"/>
          </p:nvPr>
        </p:nvSpPr>
        <p:spPr>
          <a:xfrm>
            <a:off x="769200" y="3131550"/>
            <a:ext cx="21753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995" name="Google Shape;995;p20"/>
          <p:cNvSpPr txBox="1"/>
          <p:nvPr>
            <p:ph hasCustomPrompt="1" idx="2" type="title"/>
          </p:nvPr>
        </p:nvSpPr>
        <p:spPr>
          <a:xfrm>
            <a:off x="3571950" y="1287050"/>
            <a:ext cx="2000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96" name="Google Shape;996;p20"/>
          <p:cNvSpPr txBox="1"/>
          <p:nvPr>
            <p:ph idx="3" type="subTitle"/>
          </p:nvPr>
        </p:nvSpPr>
        <p:spPr>
          <a:xfrm>
            <a:off x="3484350" y="3131550"/>
            <a:ext cx="21753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Montserrat"/>
              <a:buNone/>
              <a:defRPr sz="15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97" name="Google Shape;997;p20"/>
          <p:cNvSpPr txBox="1"/>
          <p:nvPr>
            <p:ph hasCustomPrompt="1" idx="4" type="title"/>
          </p:nvPr>
        </p:nvSpPr>
        <p:spPr>
          <a:xfrm>
            <a:off x="6287100" y="1287050"/>
            <a:ext cx="2000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98" name="Google Shape;998;p20"/>
          <p:cNvSpPr txBox="1"/>
          <p:nvPr>
            <p:ph idx="5" type="subTitle"/>
          </p:nvPr>
        </p:nvSpPr>
        <p:spPr>
          <a:xfrm>
            <a:off x="6199500" y="3131550"/>
            <a:ext cx="21753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999" name="Google Shape;999;p20"/>
          <p:cNvSpPr txBox="1"/>
          <p:nvPr>
            <p:ph idx="6" type="title"/>
          </p:nvPr>
        </p:nvSpPr>
        <p:spPr>
          <a:xfrm>
            <a:off x="769200" y="2739455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0" name="Google Shape;1000;p20"/>
          <p:cNvSpPr txBox="1"/>
          <p:nvPr>
            <p:ph idx="7" type="title"/>
          </p:nvPr>
        </p:nvSpPr>
        <p:spPr>
          <a:xfrm>
            <a:off x="3484350" y="2739455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1" name="Google Shape;1001;p20"/>
          <p:cNvSpPr txBox="1"/>
          <p:nvPr>
            <p:ph idx="8" type="title"/>
          </p:nvPr>
        </p:nvSpPr>
        <p:spPr>
          <a:xfrm>
            <a:off x="6199500" y="2739455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1002" name="Google Shape;1002;p20"/>
          <p:cNvGrpSpPr/>
          <p:nvPr/>
        </p:nvGrpSpPr>
        <p:grpSpPr>
          <a:xfrm flipH="1">
            <a:off x="73" y="-20486"/>
            <a:ext cx="1616730" cy="573545"/>
            <a:chOff x="7527268" y="-20486"/>
            <a:chExt cx="1616730" cy="573545"/>
          </a:xfrm>
        </p:grpSpPr>
        <p:grpSp>
          <p:nvGrpSpPr>
            <p:cNvPr id="1003" name="Google Shape;1003;p20"/>
            <p:cNvGrpSpPr/>
            <p:nvPr/>
          </p:nvGrpSpPr>
          <p:grpSpPr>
            <a:xfrm flipH="1" rot="5400000">
              <a:off x="8570675" y="-20264"/>
              <a:ext cx="573545" cy="573101"/>
              <a:chOff x="4411851" y="1331465"/>
              <a:chExt cx="560705" cy="560270"/>
            </a:xfrm>
          </p:grpSpPr>
          <p:sp>
            <p:nvSpPr>
              <p:cNvPr id="1004" name="Google Shape;1004;p20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20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20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20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20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20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20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1" name="Google Shape;1011;p20"/>
            <p:cNvGrpSpPr/>
            <p:nvPr/>
          </p:nvGrpSpPr>
          <p:grpSpPr>
            <a:xfrm flipH="1">
              <a:off x="7527268" y="-18494"/>
              <a:ext cx="861163" cy="286523"/>
              <a:chOff x="4551859" y="1471546"/>
              <a:chExt cx="841884" cy="280108"/>
            </a:xfrm>
          </p:grpSpPr>
          <p:sp>
            <p:nvSpPr>
              <p:cNvPr id="1012" name="Google Shape;1012;p20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20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20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20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20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20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8" name="Google Shape;1018;p20"/>
            <p:cNvGrpSpPr/>
            <p:nvPr/>
          </p:nvGrpSpPr>
          <p:grpSpPr>
            <a:xfrm flipH="1">
              <a:off x="8399923" y="-18494"/>
              <a:ext cx="430331" cy="286523"/>
              <a:chOff x="4551859" y="1471546"/>
              <a:chExt cx="420697" cy="280108"/>
            </a:xfrm>
          </p:grpSpPr>
          <p:sp>
            <p:nvSpPr>
              <p:cNvPr id="1019" name="Google Shape;1019;p20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20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20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2" name="Google Shape;1022;p20"/>
          <p:cNvGrpSpPr/>
          <p:nvPr/>
        </p:nvGrpSpPr>
        <p:grpSpPr>
          <a:xfrm flipH="1" rot="5400000">
            <a:off x="8302912" y="4319332"/>
            <a:ext cx="981892" cy="700279"/>
            <a:chOff x="4411851" y="1191456"/>
            <a:chExt cx="981892" cy="700279"/>
          </a:xfrm>
        </p:grpSpPr>
        <p:sp>
          <p:nvSpPr>
            <p:cNvPr id="1023" name="Google Shape;1023;p20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0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0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0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0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0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" name="Google Shape;1035;p20"/>
          <p:cNvGrpSpPr/>
          <p:nvPr/>
        </p:nvGrpSpPr>
        <p:grpSpPr>
          <a:xfrm>
            <a:off x="316911" y="4415135"/>
            <a:ext cx="276319" cy="385738"/>
            <a:chOff x="1469121" y="3546997"/>
            <a:chExt cx="258871" cy="361381"/>
          </a:xfrm>
        </p:grpSpPr>
        <p:sp>
          <p:nvSpPr>
            <p:cNvPr id="1036" name="Google Shape;1036;p20"/>
            <p:cNvSpPr/>
            <p:nvPr/>
          </p:nvSpPr>
          <p:spPr>
            <a:xfrm>
              <a:off x="1656535" y="3618419"/>
              <a:ext cx="71457" cy="47074"/>
            </a:xfrm>
            <a:custGeom>
              <a:rect b="b" l="l" r="r" t="t"/>
              <a:pathLst>
                <a:path extrusionOk="0" h="1334" w="2025">
                  <a:moveTo>
                    <a:pt x="0" y="0"/>
                  </a:moveTo>
                  <a:lnTo>
                    <a:pt x="0" y="643"/>
                  </a:lnTo>
                  <a:lnTo>
                    <a:pt x="1358" y="643"/>
                  </a:lnTo>
                  <a:lnTo>
                    <a:pt x="1358" y="1334"/>
                  </a:lnTo>
                  <a:lnTo>
                    <a:pt x="2024" y="1334"/>
                  </a:lnTo>
                  <a:lnTo>
                    <a:pt x="202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1656535" y="3665458"/>
              <a:ext cx="71457" cy="46262"/>
            </a:xfrm>
            <a:custGeom>
              <a:rect b="b" l="l" r="r" t="t"/>
              <a:pathLst>
                <a:path extrusionOk="0" h="1311" w="2025">
                  <a:moveTo>
                    <a:pt x="691" y="1"/>
                  </a:moveTo>
                  <a:lnTo>
                    <a:pt x="691" y="644"/>
                  </a:lnTo>
                  <a:lnTo>
                    <a:pt x="0" y="644"/>
                  </a:lnTo>
                  <a:lnTo>
                    <a:pt x="0" y="1311"/>
                  </a:lnTo>
                  <a:lnTo>
                    <a:pt x="2024" y="1311"/>
                  </a:lnTo>
                  <a:lnTo>
                    <a:pt x="2024" y="644"/>
                  </a:lnTo>
                  <a:lnTo>
                    <a:pt x="1358" y="644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1656535" y="3742773"/>
              <a:ext cx="71457" cy="47956"/>
            </a:xfrm>
            <a:custGeom>
              <a:rect b="b" l="l" r="r" t="t"/>
              <a:pathLst>
                <a:path extrusionOk="0" h="1359" w="2025">
                  <a:moveTo>
                    <a:pt x="0" y="1"/>
                  </a:moveTo>
                  <a:lnTo>
                    <a:pt x="0" y="691"/>
                  </a:lnTo>
                  <a:lnTo>
                    <a:pt x="1358" y="691"/>
                  </a:lnTo>
                  <a:lnTo>
                    <a:pt x="1358" y="1358"/>
                  </a:lnTo>
                  <a:lnTo>
                    <a:pt x="2024" y="1358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1656535" y="3791541"/>
              <a:ext cx="71457" cy="46227"/>
            </a:xfrm>
            <a:custGeom>
              <a:rect b="b" l="l" r="r" t="t"/>
              <a:pathLst>
                <a:path extrusionOk="0" h="1310" w="2025">
                  <a:moveTo>
                    <a:pt x="691" y="0"/>
                  </a:moveTo>
                  <a:lnTo>
                    <a:pt x="691" y="643"/>
                  </a:lnTo>
                  <a:lnTo>
                    <a:pt x="0" y="643"/>
                  </a:lnTo>
                  <a:lnTo>
                    <a:pt x="0" y="1310"/>
                  </a:lnTo>
                  <a:lnTo>
                    <a:pt x="2024" y="1310"/>
                  </a:lnTo>
                  <a:lnTo>
                    <a:pt x="2024" y="643"/>
                  </a:lnTo>
                  <a:lnTo>
                    <a:pt x="1358" y="643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1469121" y="3546997"/>
              <a:ext cx="164757" cy="141185"/>
            </a:xfrm>
            <a:custGeom>
              <a:rect b="b" l="l" r="r" t="t"/>
              <a:pathLst>
                <a:path extrusionOk="0" h="4001" w="4669">
                  <a:moveTo>
                    <a:pt x="3334" y="0"/>
                  </a:moveTo>
                  <a:lnTo>
                    <a:pt x="3334" y="643"/>
                  </a:lnTo>
                  <a:lnTo>
                    <a:pt x="2668" y="643"/>
                  </a:lnTo>
                  <a:lnTo>
                    <a:pt x="2668" y="1334"/>
                  </a:lnTo>
                  <a:lnTo>
                    <a:pt x="1977" y="1334"/>
                  </a:lnTo>
                  <a:lnTo>
                    <a:pt x="1977" y="2024"/>
                  </a:lnTo>
                  <a:lnTo>
                    <a:pt x="1334" y="2024"/>
                  </a:lnTo>
                  <a:lnTo>
                    <a:pt x="1334" y="2667"/>
                  </a:lnTo>
                  <a:lnTo>
                    <a:pt x="643" y="2667"/>
                  </a:lnTo>
                  <a:lnTo>
                    <a:pt x="643" y="3358"/>
                  </a:lnTo>
                  <a:lnTo>
                    <a:pt x="0" y="3358"/>
                  </a:lnTo>
                  <a:lnTo>
                    <a:pt x="0" y="4001"/>
                  </a:lnTo>
                  <a:lnTo>
                    <a:pt x="1334" y="4001"/>
                  </a:lnTo>
                  <a:lnTo>
                    <a:pt x="1334" y="3334"/>
                  </a:lnTo>
                  <a:lnTo>
                    <a:pt x="1977" y="3334"/>
                  </a:lnTo>
                  <a:lnTo>
                    <a:pt x="1977" y="2667"/>
                  </a:lnTo>
                  <a:lnTo>
                    <a:pt x="2668" y="2667"/>
                  </a:lnTo>
                  <a:lnTo>
                    <a:pt x="2668" y="2024"/>
                  </a:lnTo>
                  <a:lnTo>
                    <a:pt x="3334" y="2024"/>
                  </a:lnTo>
                  <a:lnTo>
                    <a:pt x="3334" y="1334"/>
                  </a:lnTo>
                  <a:lnTo>
                    <a:pt x="3977" y="1334"/>
                  </a:lnTo>
                  <a:lnTo>
                    <a:pt x="3977" y="643"/>
                  </a:lnTo>
                  <a:lnTo>
                    <a:pt x="4668" y="643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1469121" y="3546997"/>
              <a:ext cx="164757" cy="141185"/>
            </a:xfrm>
            <a:custGeom>
              <a:rect b="b" l="l" r="r" t="t"/>
              <a:pathLst>
                <a:path extrusionOk="0" h="4001" w="4669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1334"/>
                  </a:lnTo>
                  <a:lnTo>
                    <a:pt x="1334" y="1334"/>
                  </a:lnTo>
                  <a:lnTo>
                    <a:pt x="1334" y="2024"/>
                  </a:lnTo>
                  <a:lnTo>
                    <a:pt x="1977" y="2024"/>
                  </a:lnTo>
                  <a:lnTo>
                    <a:pt x="1977" y="2667"/>
                  </a:lnTo>
                  <a:lnTo>
                    <a:pt x="2644" y="2667"/>
                  </a:lnTo>
                  <a:lnTo>
                    <a:pt x="2644" y="3358"/>
                  </a:lnTo>
                  <a:lnTo>
                    <a:pt x="3334" y="3358"/>
                  </a:lnTo>
                  <a:lnTo>
                    <a:pt x="3334" y="4001"/>
                  </a:lnTo>
                  <a:lnTo>
                    <a:pt x="4668" y="4001"/>
                  </a:lnTo>
                  <a:lnTo>
                    <a:pt x="4668" y="3358"/>
                  </a:lnTo>
                  <a:lnTo>
                    <a:pt x="4001" y="3358"/>
                  </a:lnTo>
                  <a:lnTo>
                    <a:pt x="4001" y="2667"/>
                  </a:lnTo>
                  <a:lnTo>
                    <a:pt x="3334" y="2667"/>
                  </a:lnTo>
                  <a:lnTo>
                    <a:pt x="3334" y="2024"/>
                  </a:lnTo>
                  <a:lnTo>
                    <a:pt x="2644" y="2024"/>
                  </a:lnTo>
                  <a:lnTo>
                    <a:pt x="2644" y="1334"/>
                  </a:lnTo>
                  <a:lnTo>
                    <a:pt x="1977" y="1334"/>
                  </a:lnTo>
                  <a:lnTo>
                    <a:pt x="1977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1469121" y="3767157"/>
              <a:ext cx="164757" cy="141221"/>
            </a:xfrm>
            <a:custGeom>
              <a:rect b="b" l="l" r="r" t="t"/>
              <a:pathLst>
                <a:path extrusionOk="0" h="4002" w="4669">
                  <a:moveTo>
                    <a:pt x="3334" y="0"/>
                  </a:moveTo>
                  <a:lnTo>
                    <a:pt x="3334" y="691"/>
                  </a:lnTo>
                  <a:lnTo>
                    <a:pt x="2668" y="691"/>
                  </a:lnTo>
                  <a:lnTo>
                    <a:pt x="2668" y="1334"/>
                  </a:lnTo>
                  <a:lnTo>
                    <a:pt x="1977" y="1334"/>
                  </a:lnTo>
                  <a:lnTo>
                    <a:pt x="1977" y="2001"/>
                  </a:lnTo>
                  <a:lnTo>
                    <a:pt x="1334" y="2001"/>
                  </a:lnTo>
                  <a:lnTo>
                    <a:pt x="1334" y="2691"/>
                  </a:lnTo>
                  <a:lnTo>
                    <a:pt x="643" y="2691"/>
                  </a:lnTo>
                  <a:lnTo>
                    <a:pt x="643" y="3334"/>
                  </a:lnTo>
                  <a:lnTo>
                    <a:pt x="0" y="3334"/>
                  </a:lnTo>
                  <a:lnTo>
                    <a:pt x="0" y="4001"/>
                  </a:lnTo>
                  <a:lnTo>
                    <a:pt x="1334" y="4001"/>
                  </a:lnTo>
                  <a:lnTo>
                    <a:pt x="1334" y="3334"/>
                  </a:lnTo>
                  <a:lnTo>
                    <a:pt x="1977" y="3334"/>
                  </a:lnTo>
                  <a:lnTo>
                    <a:pt x="1977" y="2691"/>
                  </a:lnTo>
                  <a:lnTo>
                    <a:pt x="2668" y="2691"/>
                  </a:lnTo>
                  <a:lnTo>
                    <a:pt x="2668" y="2025"/>
                  </a:lnTo>
                  <a:lnTo>
                    <a:pt x="3334" y="2025"/>
                  </a:lnTo>
                  <a:lnTo>
                    <a:pt x="3334" y="1334"/>
                  </a:lnTo>
                  <a:lnTo>
                    <a:pt x="3977" y="1334"/>
                  </a:lnTo>
                  <a:lnTo>
                    <a:pt x="3977" y="667"/>
                  </a:lnTo>
                  <a:lnTo>
                    <a:pt x="4668" y="667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1469121" y="3767157"/>
              <a:ext cx="164757" cy="141221"/>
            </a:xfrm>
            <a:custGeom>
              <a:rect b="b" l="l" r="r" t="t"/>
              <a:pathLst>
                <a:path extrusionOk="0" h="4002" w="4669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1334"/>
                  </a:lnTo>
                  <a:lnTo>
                    <a:pt x="1334" y="1334"/>
                  </a:lnTo>
                  <a:lnTo>
                    <a:pt x="1334" y="2025"/>
                  </a:lnTo>
                  <a:lnTo>
                    <a:pt x="1977" y="2025"/>
                  </a:lnTo>
                  <a:lnTo>
                    <a:pt x="1977" y="2691"/>
                  </a:lnTo>
                  <a:lnTo>
                    <a:pt x="2644" y="2691"/>
                  </a:lnTo>
                  <a:lnTo>
                    <a:pt x="2644" y="3334"/>
                  </a:lnTo>
                  <a:lnTo>
                    <a:pt x="3334" y="3334"/>
                  </a:lnTo>
                  <a:lnTo>
                    <a:pt x="3334" y="4001"/>
                  </a:lnTo>
                  <a:lnTo>
                    <a:pt x="4668" y="4001"/>
                  </a:lnTo>
                  <a:lnTo>
                    <a:pt x="4668" y="3334"/>
                  </a:lnTo>
                  <a:lnTo>
                    <a:pt x="4001" y="3334"/>
                  </a:lnTo>
                  <a:lnTo>
                    <a:pt x="4001" y="2691"/>
                  </a:lnTo>
                  <a:lnTo>
                    <a:pt x="3334" y="2691"/>
                  </a:lnTo>
                  <a:lnTo>
                    <a:pt x="3334" y="2025"/>
                  </a:lnTo>
                  <a:lnTo>
                    <a:pt x="2644" y="2025"/>
                  </a:lnTo>
                  <a:lnTo>
                    <a:pt x="2644" y="1334"/>
                  </a:lnTo>
                  <a:lnTo>
                    <a:pt x="1977" y="1334"/>
                  </a:lnTo>
                  <a:lnTo>
                    <a:pt x="1977" y="667"/>
                  </a:lnTo>
                  <a:lnTo>
                    <a:pt x="1334" y="667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" name="Google Shape;1044;p20"/>
          <p:cNvGrpSpPr/>
          <p:nvPr/>
        </p:nvGrpSpPr>
        <p:grpSpPr>
          <a:xfrm>
            <a:off x="8287189" y="333764"/>
            <a:ext cx="389315" cy="388449"/>
            <a:chOff x="3273388" y="2945270"/>
            <a:chExt cx="364732" cy="363920"/>
          </a:xfrm>
        </p:grpSpPr>
        <p:sp>
          <p:nvSpPr>
            <p:cNvPr id="1045" name="Google Shape;1045;p20"/>
            <p:cNvSpPr/>
            <p:nvPr/>
          </p:nvSpPr>
          <p:spPr>
            <a:xfrm>
              <a:off x="3273388" y="2946963"/>
              <a:ext cx="362226" cy="362226"/>
            </a:xfrm>
            <a:custGeom>
              <a:rect b="b" l="l" r="r" t="t"/>
              <a:pathLst>
                <a:path extrusionOk="0" h="10265" w="10265">
                  <a:moveTo>
                    <a:pt x="0" y="1"/>
                  </a:moveTo>
                  <a:lnTo>
                    <a:pt x="0" y="8931"/>
                  </a:lnTo>
                  <a:lnTo>
                    <a:pt x="3572" y="8931"/>
                  </a:lnTo>
                  <a:lnTo>
                    <a:pt x="3572" y="10265"/>
                  </a:lnTo>
                  <a:lnTo>
                    <a:pt x="10264" y="10265"/>
                  </a:lnTo>
                  <a:lnTo>
                    <a:pt x="10264" y="2668"/>
                  </a:lnTo>
                  <a:lnTo>
                    <a:pt x="9597" y="2668"/>
                  </a:lnTo>
                  <a:lnTo>
                    <a:pt x="9597" y="2001"/>
                  </a:lnTo>
                  <a:lnTo>
                    <a:pt x="8931" y="2001"/>
                  </a:lnTo>
                  <a:lnTo>
                    <a:pt x="8931" y="1334"/>
                  </a:lnTo>
                  <a:lnTo>
                    <a:pt x="6692" y="1334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3399436" y="2994037"/>
              <a:ext cx="236179" cy="315153"/>
            </a:xfrm>
            <a:custGeom>
              <a:rect b="b" l="l" r="r" t="t"/>
              <a:pathLst>
                <a:path extrusionOk="0" h="8931" w="6693">
                  <a:moveTo>
                    <a:pt x="0" y="0"/>
                  </a:moveTo>
                  <a:lnTo>
                    <a:pt x="0" y="8931"/>
                  </a:lnTo>
                  <a:lnTo>
                    <a:pt x="6692" y="8931"/>
                  </a:lnTo>
                  <a:lnTo>
                    <a:pt x="6692" y="4668"/>
                  </a:lnTo>
                  <a:lnTo>
                    <a:pt x="6692" y="1334"/>
                  </a:lnTo>
                  <a:lnTo>
                    <a:pt x="6025" y="1334"/>
                  </a:lnTo>
                  <a:lnTo>
                    <a:pt x="6025" y="667"/>
                  </a:lnTo>
                  <a:lnTo>
                    <a:pt x="5359" y="667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3399436" y="2994037"/>
              <a:ext cx="117684" cy="315153"/>
            </a:xfrm>
            <a:custGeom>
              <a:rect b="b" l="l" r="r" t="t"/>
              <a:pathLst>
                <a:path extrusionOk="0" h="8931" w="3335">
                  <a:moveTo>
                    <a:pt x="0" y="0"/>
                  </a:moveTo>
                  <a:lnTo>
                    <a:pt x="0" y="8931"/>
                  </a:lnTo>
                  <a:lnTo>
                    <a:pt x="3334" y="8931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3541435" y="2994037"/>
              <a:ext cx="94182" cy="94994"/>
            </a:xfrm>
            <a:custGeom>
              <a:rect b="b" l="l" r="r" t="t"/>
              <a:pathLst>
                <a:path extrusionOk="0" h="2692" w="2669">
                  <a:moveTo>
                    <a:pt x="1" y="0"/>
                  </a:moveTo>
                  <a:lnTo>
                    <a:pt x="1" y="691"/>
                  </a:lnTo>
                  <a:lnTo>
                    <a:pt x="1" y="1334"/>
                  </a:lnTo>
                  <a:lnTo>
                    <a:pt x="1" y="2691"/>
                  </a:lnTo>
                  <a:lnTo>
                    <a:pt x="2668" y="2691"/>
                  </a:lnTo>
                  <a:lnTo>
                    <a:pt x="2668" y="1334"/>
                  </a:lnTo>
                  <a:lnTo>
                    <a:pt x="2001" y="1334"/>
                  </a:lnTo>
                  <a:lnTo>
                    <a:pt x="2001" y="667"/>
                  </a:lnTo>
                  <a:lnTo>
                    <a:pt x="1335" y="667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0"/>
            <p:cNvSpPr/>
            <p:nvPr/>
          </p:nvSpPr>
          <p:spPr>
            <a:xfrm>
              <a:off x="3328014" y="2946963"/>
              <a:ext cx="126082" cy="69799"/>
            </a:xfrm>
            <a:custGeom>
              <a:rect b="b" l="l" r="r" t="t"/>
              <a:pathLst>
                <a:path extrusionOk="0" h="1978" w="3573">
                  <a:moveTo>
                    <a:pt x="0" y="1"/>
                  </a:moveTo>
                  <a:lnTo>
                    <a:pt x="0" y="1977"/>
                  </a:lnTo>
                  <a:lnTo>
                    <a:pt x="3572" y="1977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0"/>
            <p:cNvSpPr/>
            <p:nvPr/>
          </p:nvSpPr>
          <p:spPr>
            <a:xfrm>
              <a:off x="3275894" y="2945270"/>
              <a:ext cx="362226" cy="363920"/>
            </a:xfrm>
            <a:custGeom>
              <a:rect b="b" l="l" r="r" t="t"/>
              <a:pathLst>
                <a:path extrusionOk="0" h="10313" w="10265">
                  <a:moveTo>
                    <a:pt x="4406" y="739"/>
                  </a:moveTo>
                  <a:lnTo>
                    <a:pt x="4406" y="1382"/>
                  </a:lnTo>
                  <a:lnTo>
                    <a:pt x="2168" y="1382"/>
                  </a:lnTo>
                  <a:lnTo>
                    <a:pt x="2168" y="739"/>
                  </a:lnTo>
                  <a:close/>
                  <a:moveTo>
                    <a:pt x="5954" y="739"/>
                  </a:moveTo>
                  <a:lnTo>
                    <a:pt x="5954" y="1382"/>
                  </a:lnTo>
                  <a:lnTo>
                    <a:pt x="5049" y="1382"/>
                  </a:lnTo>
                  <a:lnTo>
                    <a:pt x="5049" y="739"/>
                  </a:lnTo>
                  <a:close/>
                  <a:moveTo>
                    <a:pt x="1501" y="692"/>
                  </a:moveTo>
                  <a:lnTo>
                    <a:pt x="1501" y="1382"/>
                  </a:lnTo>
                  <a:lnTo>
                    <a:pt x="1501" y="2073"/>
                  </a:lnTo>
                  <a:lnTo>
                    <a:pt x="3501" y="2073"/>
                  </a:lnTo>
                  <a:lnTo>
                    <a:pt x="3501" y="8312"/>
                  </a:lnTo>
                  <a:lnTo>
                    <a:pt x="620" y="8288"/>
                  </a:lnTo>
                  <a:lnTo>
                    <a:pt x="620" y="692"/>
                  </a:lnTo>
                  <a:close/>
                  <a:moveTo>
                    <a:pt x="7455" y="2073"/>
                  </a:moveTo>
                  <a:lnTo>
                    <a:pt x="7455" y="3406"/>
                  </a:lnTo>
                  <a:lnTo>
                    <a:pt x="7455" y="4073"/>
                  </a:lnTo>
                  <a:lnTo>
                    <a:pt x="9455" y="4073"/>
                  </a:lnTo>
                  <a:lnTo>
                    <a:pt x="9455" y="9622"/>
                  </a:lnTo>
                  <a:lnTo>
                    <a:pt x="4168" y="9622"/>
                  </a:lnTo>
                  <a:lnTo>
                    <a:pt x="4168" y="8979"/>
                  </a:lnTo>
                  <a:lnTo>
                    <a:pt x="4168" y="8312"/>
                  </a:lnTo>
                  <a:lnTo>
                    <a:pt x="4168" y="2073"/>
                  </a:lnTo>
                  <a:close/>
                  <a:moveTo>
                    <a:pt x="1" y="1"/>
                  </a:moveTo>
                  <a:lnTo>
                    <a:pt x="1" y="644"/>
                  </a:lnTo>
                  <a:lnTo>
                    <a:pt x="1" y="8265"/>
                  </a:lnTo>
                  <a:lnTo>
                    <a:pt x="1" y="8955"/>
                  </a:lnTo>
                  <a:lnTo>
                    <a:pt x="3597" y="8955"/>
                  </a:lnTo>
                  <a:lnTo>
                    <a:pt x="3597" y="9622"/>
                  </a:lnTo>
                  <a:lnTo>
                    <a:pt x="3597" y="10313"/>
                  </a:lnTo>
                  <a:lnTo>
                    <a:pt x="10265" y="10313"/>
                  </a:lnTo>
                  <a:lnTo>
                    <a:pt x="10265" y="9670"/>
                  </a:lnTo>
                  <a:lnTo>
                    <a:pt x="10265" y="4097"/>
                  </a:lnTo>
                  <a:lnTo>
                    <a:pt x="10265" y="3430"/>
                  </a:lnTo>
                  <a:lnTo>
                    <a:pt x="10265" y="2787"/>
                  </a:lnTo>
                  <a:lnTo>
                    <a:pt x="9526" y="2716"/>
                  </a:lnTo>
                  <a:lnTo>
                    <a:pt x="9526" y="3406"/>
                  </a:lnTo>
                  <a:lnTo>
                    <a:pt x="8169" y="3406"/>
                  </a:lnTo>
                  <a:lnTo>
                    <a:pt x="8169" y="2073"/>
                  </a:lnTo>
                  <a:lnTo>
                    <a:pt x="8860" y="2073"/>
                  </a:lnTo>
                  <a:lnTo>
                    <a:pt x="8860" y="2716"/>
                  </a:lnTo>
                  <a:lnTo>
                    <a:pt x="9526" y="2716"/>
                  </a:lnTo>
                  <a:lnTo>
                    <a:pt x="9526" y="2025"/>
                  </a:lnTo>
                  <a:lnTo>
                    <a:pt x="8860" y="2025"/>
                  </a:lnTo>
                  <a:lnTo>
                    <a:pt x="8860" y="1382"/>
                  </a:lnTo>
                  <a:lnTo>
                    <a:pt x="6621" y="1382"/>
                  </a:lnTo>
                  <a:lnTo>
                    <a:pt x="6621" y="69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"/>
          <p:cNvSpPr txBox="1"/>
          <p:nvPr>
            <p:ph type="title"/>
          </p:nvPr>
        </p:nvSpPr>
        <p:spPr>
          <a:xfrm>
            <a:off x="715125" y="608700"/>
            <a:ext cx="7485300" cy="11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 flipH="1">
            <a:off x="6617500" y="3771925"/>
            <a:ext cx="1811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9" name="Google Shape;59;p3"/>
          <p:cNvSpPr txBox="1"/>
          <p:nvPr>
            <p:ph idx="1" type="subTitle"/>
          </p:nvPr>
        </p:nvSpPr>
        <p:spPr>
          <a:xfrm flipH="1">
            <a:off x="3013950" y="3836131"/>
            <a:ext cx="3376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0" name="Google Shape;60;p3"/>
          <p:cNvSpPr/>
          <p:nvPr/>
        </p:nvSpPr>
        <p:spPr>
          <a:xfrm>
            <a:off x="202197" y="4475438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872082" y="4475438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"/>
          <p:cNvSpPr/>
          <p:nvPr/>
        </p:nvSpPr>
        <p:spPr>
          <a:xfrm>
            <a:off x="-20481" y="4698115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425801" y="4698115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648478" y="4920908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872082" y="4698115"/>
            <a:ext cx="222600" cy="22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" name="Google Shape;66;p3"/>
          <p:cNvGrpSpPr/>
          <p:nvPr/>
        </p:nvGrpSpPr>
        <p:grpSpPr>
          <a:xfrm rot="5400000">
            <a:off x="7559894" y="-502297"/>
            <a:ext cx="1107621" cy="2060597"/>
            <a:chOff x="-3621" y="470451"/>
            <a:chExt cx="1107621" cy="2060597"/>
          </a:xfrm>
        </p:grpSpPr>
        <p:sp>
          <p:nvSpPr>
            <p:cNvPr id="67" name="Google Shape;67;p3"/>
            <p:cNvSpPr/>
            <p:nvPr/>
          </p:nvSpPr>
          <p:spPr>
            <a:xfrm flipH="1" rot="-5400000">
              <a:off x="154673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 flipH="1" rot="-5400000">
              <a:off x="154673" y="1421699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 flipH="1" rot="-5400000">
              <a:off x="-3621" y="1262829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 flipH="1" rot="-5400000">
              <a:off x="312886" y="47045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 flipH="1" rot="-5400000">
              <a:off x="471180" y="62866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 flipH="1" rot="-5400000">
              <a:off x="471180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 flipH="1" rot="-5400000">
              <a:off x="312886" y="94574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 flipH="1" rot="-5400000">
              <a:off x="471180" y="157991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 flipH="1" rot="-5400000">
              <a:off x="312886" y="157991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flipH="1" rot="-5400000">
              <a:off x="471180" y="1896995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 flipH="1" rot="-5400000">
              <a:off x="787687" y="62866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flipH="1" rot="-5400000">
              <a:off x="629393" y="78753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 flipH="1" rot="-5400000">
              <a:off x="787687" y="94574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 flipH="1" rot="-5400000">
              <a:off x="629393" y="110461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flipH="1" rot="-5400000">
              <a:off x="629393" y="173878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flipH="1" rot="-5400000">
              <a:off x="629393" y="2055865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 flipH="1" rot="-5400000">
              <a:off x="787687" y="2214077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flipH="1" rot="-5400000">
              <a:off x="629393" y="2372948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 flipH="1" rot="-5400000">
              <a:off x="945899" y="787534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1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1053" name="Google Shape;1053;p21"/>
          <p:cNvGrpSpPr/>
          <p:nvPr/>
        </p:nvGrpSpPr>
        <p:grpSpPr>
          <a:xfrm>
            <a:off x="116984" y="328786"/>
            <a:ext cx="397510" cy="398436"/>
            <a:chOff x="2291010" y="2339379"/>
            <a:chExt cx="362229" cy="363073"/>
          </a:xfrm>
        </p:grpSpPr>
        <p:sp>
          <p:nvSpPr>
            <p:cNvPr id="1054" name="Google Shape;1054;p21"/>
            <p:cNvSpPr/>
            <p:nvPr/>
          </p:nvSpPr>
          <p:spPr>
            <a:xfrm>
              <a:off x="2291010" y="2339379"/>
              <a:ext cx="362226" cy="363073"/>
            </a:xfrm>
            <a:custGeom>
              <a:rect b="b" l="l" r="r" t="t"/>
              <a:pathLst>
                <a:path extrusionOk="0" h="10289" w="10265">
                  <a:moveTo>
                    <a:pt x="2691" y="1"/>
                  </a:moveTo>
                  <a:lnTo>
                    <a:pt x="2691" y="5121"/>
                  </a:lnTo>
                  <a:lnTo>
                    <a:pt x="0" y="5121"/>
                  </a:lnTo>
                  <a:lnTo>
                    <a:pt x="0" y="7121"/>
                  </a:lnTo>
                  <a:lnTo>
                    <a:pt x="2691" y="7121"/>
                  </a:lnTo>
                  <a:lnTo>
                    <a:pt x="2691" y="10289"/>
                  </a:lnTo>
                  <a:lnTo>
                    <a:pt x="10264" y="10289"/>
                  </a:lnTo>
                  <a:lnTo>
                    <a:pt x="10264" y="4692"/>
                  </a:lnTo>
                  <a:lnTo>
                    <a:pt x="10264" y="1358"/>
                  </a:lnTo>
                  <a:lnTo>
                    <a:pt x="9597" y="1358"/>
                  </a:lnTo>
                  <a:lnTo>
                    <a:pt x="9597" y="668"/>
                  </a:lnTo>
                  <a:lnTo>
                    <a:pt x="8930" y="668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1"/>
            <p:cNvSpPr/>
            <p:nvPr/>
          </p:nvSpPr>
          <p:spPr>
            <a:xfrm>
              <a:off x="2385970" y="2339379"/>
              <a:ext cx="132787" cy="363073"/>
            </a:xfrm>
            <a:custGeom>
              <a:rect b="b" l="l" r="r" t="t"/>
              <a:pathLst>
                <a:path extrusionOk="0" h="10289" w="3763">
                  <a:moveTo>
                    <a:pt x="0" y="1"/>
                  </a:moveTo>
                  <a:lnTo>
                    <a:pt x="0" y="10289"/>
                  </a:lnTo>
                  <a:lnTo>
                    <a:pt x="3763" y="10289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1"/>
            <p:cNvSpPr/>
            <p:nvPr/>
          </p:nvSpPr>
          <p:spPr>
            <a:xfrm>
              <a:off x="2558245" y="2339379"/>
              <a:ext cx="94994" cy="94994"/>
            </a:xfrm>
            <a:custGeom>
              <a:rect b="b" l="l" r="r" t="t"/>
              <a:pathLst>
                <a:path extrusionOk="0" h="2692" w="2692">
                  <a:moveTo>
                    <a:pt x="0" y="1"/>
                  </a:moveTo>
                  <a:lnTo>
                    <a:pt x="0" y="668"/>
                  </a:lnTo>
                  <a:lnTo>
                    <a:pt x="0" y="1358"/>
                  </a:lnTo>
                  <a:lnTo>
                    <a:pt x="0" y="2692"/>
                  </a:lnTo>
                  <a:lnTo>
                    <a:pt x="2691" y="2692"/>
                  </a:lnTo>
                  <a:lnTo>
                    <a:pt x="2691" y="1358"/>
                  </a:lnTo>
                  <a:lnTo>
                    <a:pt x="2024" y="1358"/>
                  </a:lnTo>
                  <a:lnTo>
                    <a:pt x="2024" y="668"/>
                  </a:lnTo>
                  <a:lnTo>
                    <a:pt x="1357" y="668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2291010" y="2473013"/>
              <a:ext cx="283217" cy="166416"/>
            </a:xfrm>
            <a:custGeom>
              <a:rect b="b" l="l" r="r" t="t"/>
              <a:pathLst>
                <a:path extrusionOk="0" h="4716" w="8026">
                  <a:moveTo>
                    <a:pt x="4691" y="0"/>
                  </a:moveTo>
                  <a:lnTo>
                    <a:pt x="4691" y="1334"/>
                  </a:lnTo>
                  <a:lnTo>
                    <a:pt x="0" y="1334"/>
                  </a:lnTo>
                  <a:lnTo>
                    <a:pt x="0" y="3334"/>
                  </a:lnTo>
                  <a:lnTo>
                    <a:pt x="4691" y="3334"/>
                  </a:lnTo>
                  <a:lnTo>
                    <a:pt x="4691" y="4716"/>
                  </a:lnTo>
                  <a:lnTo>
                    <a:pt x="6049" y="4716"/>
                  </a:lnTo>
                  <a:lnTo>
                    <a:pt x="6049" y="4025"/>
                  </a:lnTo>
                  <a:lnTo>
                    <a:pt x="6692" y="4025"/>
                  </a:lnTo>
                  <a:lnTo>
                    <a:pt x="6692" y="3334"/>
                  </a:lnTo>
                  <a:lnTo>
                    <a:pt x="7359" y="3334"/>
                  </a:lnTo>
                  <a:lnTo>
                    <a:pt x="7359" y="2691"/>
                  </a:lnTo>
                  <a:lnTo>
                    <a:pt x="8026" y="2691"/>
                  </a:lnTo>
                  <a:lnTo>
                    <a:pt x="8026" y="2025"/>
                  </a:lnTo>
                  <a:lnTo>
                    <a:pt x="7359" y="2025"/>
                  </a:lnTo>
                  <a:lnTo>
                    <a:pt x="7359" y="1334"/>
                  </a:lnTo>
                  <a:lnTo>
                    <a:pt x="6692" y="1334"/>
                  </a:lnTo>
                  <a:lnTo>
                    <a:pt x="6692" y="667"/>
                  </a:lnTo>
                  <a:lnTo>
                    <a:pt x="6049" y="667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1"/>
            <p:cNvSpPr/>
            <p:nvPr/>
          </p:nvSpPr>
          <p:spPr>
            <a:xfrm>
              <a:off x="2291010" y="2339379"/>
              <a:ext cx="362226" cy="361415"/>
            </a:xfrm>
            <a:custGeom>
              <a:rect b="b" l="l" r="r" t="t"/>
              <a:pathLst>
                <a:path extrusionOk="0" h="10242" w="10265">
                  <a:moveTo>
                    <a:pt x="8930" y="691"/>
                  </a:moveTo>
                  <a:lnTo>
                    <a:pt x="8930" y="1358"/>
                  </a:lnTo>
                  <a:lnTo>
                    <a:pt x="9597" y="1358"/>
                  </a:lnTo>
                  <a:lnTo>
                    <a:pt x="9597" y="691"/>
                  </a:lnTo>
                  <a:close/>
                  <a:moveTo>
                    <a:pt x="7549" y="668"/>
                  </a:moveTo>
                  <a:lnTo>
                    <a:pt x="7549" y="2668"/>
                  </a:lnTo>
                  <a:lnTo>
                    <a:pt x="9573" y="2668"/>
                  </a:lnTo>
                  <a:lnTo>
                    <a:pt x="9597" y="9598"/>
                  </a:lnTo>
                  <a:lnTo>
                    <a:pt x="3334" y="9598"/>
                  </a:lnTo>
                  <a:lnTo>
                    <a:pt x="3334" y="7121"/>
                  </a:lnTo>
                  <a:lnTo>
                    <a:pt x="4691" y="7121"/>
                  </a:lnTo>
                  <a:lnTo>
                    <a:pt x="4691" y="8455"/>
                  </a:lnTo>
                  <a:lnTo>
                    <a:pt x="6001" y="8455"/>
                  </a:lnTo>
                  <a:lnTo>
                    <a:pt x="6001" y="7812"/>
                  </a:lnTo>
                  <a:lnTo>
                    <a:pt x="5334" y="7812"/>
                  </a:lnTo>
                  <a:lnTo>
                    <a:pt x="5334" y="6478"/>
                  </a:lnTo>
                  <a:lnTo>
                    <a:pt x="643" y="6478"/>
                  </a:lnTo>
                  <a:lnTo>
                    <a:pt x="643" y="5812"/>
                  </a:lnTo>
                  <a:lnTo>
                    <a:pt x="5334" y="5812"/>
                  </a:lnTo>
                  <a:lnTo>
                    <a:pt x="5334" y="4454"/>
                  </a:lnTo>
                  <a:lnTo>
                    <a:pt x="6001" y="4454"/>
                  </a:lnTo>
                  <a:lnTo>
                    <a:pt x="6001" y="3787"/>
                  </a:lnTo>
                  <a:lnTo>
                    <a:pt x="4644" y="3787"/>
                  </a:lnTo>
                  <a:lnTo>
                    <a:pt x="4644" y="5121"/>
                  </a:lnTo>
                  <a:lnTo>
                    <a:pt x="3310" y="5121"/>
                  </a:lnTo>
                  <a:lnTo>
                    <a:pt x="3310" y="668"/>
                  </a:lnTo>
                  <a:close/>
                  <a:moveTo>
                    <a:pt x="2691" y="1"/>
                  </a:moveTo>
                  <a:lnTo>
                    <a:pt x="2691" y="5121"/>
                  </a:lnTo>
                  <a:lnTo>
                    <a:pt x="0" y="5121"/>
                  </a:lnTo>
                  <a:lnTo>
                    <a:pt x="0" y="7121"/>
                  </a:lnTo>
                  <a:lnTo>
                    <a:pt x="2691" y="7121"/>
                  </a:lnTo>
                  <a:lnTo>
                    <a:pt x="2691" y="10241"/>
                  </a:lnTo>
                  <a:lnTo>
                    <a:pt x="10264" y="10241"/>
                  </a:lnTo>
                  <a:lnTo>
                    <a:pt x="10264" y="9574"/>
                  </a:lnTo>
                  <a:lnTo>
                    <a:pt x="10264" y="2668"/>
                  </a:lnTo>
                  <a:lnTo>
                    <a:pt x="10264" y="2001"/>
                  </a:lnTo>
                  <a:lnTo>
                    <a:pt x="10264" y="1358"/>
                  </a:lnTo>
                  <a:lnTo>
                    <a:pt x="9621" y="1358"/>
                  </a:lnTo>
                  <a:lnTo>
                    <a:pt x="9621" y="2001"/>
                  </a:lnTo>
                  <a:lnTo>
                    <a:pt x="8287" y="2001"/>
                  </a:lnTo>
                  <a:lnTo>
                    <a:pt x="8287" y="691"/>
                  </a:lnTo>
                  <a:lnTo>
                    <a:pt x="8930" y="691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1"/>
            <p:cNvSpPr/>
            <p:nvPr/>
          </p:nvSpPr>
          <p:spPr>
            <a:xfrm>
              <a:off x="2527121" y="2567126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2504431" y="2497362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8" y="64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2527121" y="2520052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8"/>
                  </a:lnTo>
                  <a:lnTo>
                    <a:pt x="668" y="668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2550658" y="2544436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2504431" y="2590663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" name="Google Shape;1064;p21"/>
          <p:cNvGrpSpPr/>
          <p:nvPr/>
        </p:nvGrpSpPr>
        <p:grpSpPr>
          <a:xfrm>
            <a:off x="8527884" y="4245540"/>
            <a:ext cx="397507" cy="362461"/>
            <a:chOff x="4210386" y="3546997"/>
            <a:chExt cx="362226" cy="330291"/>
          </a:xfrm>
        </p:grpSpPr>
        <p:sp>
          <p:nvSpPr>
            <p:cNvPr id="1065" name="Google Shape;1065;p21"/>
            <p:cNvSpPr/>
            <p:nvPr/>
          </p:nvSpPr>
          <p:spPr>
            <a:xfrm>
              <a:off x="4210386" y="3546997"/>
              <a:ext cx="362226" cy="330291"/>
            </a:xfrm>
            <a:custGeom>
              <a:rect b="b" l="l" r="r" t="t"/>
              <a:pathLst>
                <a:path extrusionOk="0" h="9360" w="10265">
                  <a:moveTo>
                    <a:pt x="0" y="0"/>
                  </a:moveTo>
                  <a:lnTo>
                    <a:pt x="0" y="9359"/>
                  </a:lnTo>
                  <a:lnTo>
                    <a:pt x="10264" y="9359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4210386" y="3546997"/>
              <a:ext cx="362226" cy="94147"/>
            </a:xfrm>
            <a:custGeom>
              <a:rect b="b" l="l" r="r" t="t"/>
              <a:pathLst>
                <a:path extrusionOk="0" h="2668" w="10265">
                  <a:moveTo>
                    <a:pt x="0" y="0"/>
                  </a:moveTo>
                  <a:lnTo>
                    <a:pt x="0" y="2667"/>
                  </a:lnTo>
                  <a:lnTo>
                    <a:pt x="10264" y="2667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4210386" y="3546997"/>
              <a:ext cx="362226" cy="330291"/>
            </a:xfrm>
            <a:custGeom>
              <a:rect b="b" l="l" r="r" t="t"/>
              <a:pathLst>
                <a:path extrusionOk="0" h="9360" w="10265">
                  <a:moveTo>
                    <a:pt x="9598" y="667"/>
                  </a:moveTo>
                  <a:lnTo>
                    <a:pt x="9598" y="2024"/>
                  </a:lnTo>
                  <a:lnTo>
                    <a:pt x="667" y="2024"/>
                  </a:lnTo>
                  <a:lnTo>
                    <a:pt x="667" y="667"/>
                  </a:lnTo>
                  <a:close/>
                  <a:moveTo>
                    <a:pt x="4716" y="2667"/>
                  </a:moveTo>
                  <a:lnTo>
                    <a:pt x="4716" y="5358"/>
                  </a:lnTo>
                  <a:lnTo>
                    <a:pt x="691" y="5358"/>
                  </a:lnTo>
                  <a:lnTo>
                    <a:pt x="691" y="2667"/>
                  </a:lnTo>
                  <a:close/>
                  <a:moveTo>
                    <a:pt x="9598" y="2667"/>
                  </a:moveTo>
                  <a:lnTo>
                    <a:pt x="9598" y="5358"/>
                  </a:lnTo>
                  <a:lnTo>
                    <a:pt x="5359" y="5358"/>
                  </a:lnTo>
                  <a:lnTo>
                    <a:pt x="5359" y="2667"/>
                  </a:lnTo>
                  <a:close/>
                  <a:moveTo>
                    <a:pt x="4716" y="6001"/>
                  </a:moveTo>
                  <a:lnTo>
                    <a:pt x="4716" y="8692"/>
                  </a:lnTo>
                  <a:lnTo>
                    <a:pt x="691" y="8692"/>
                  </a:lnTo>
                  <a:lnTo>
                    <a:pt x="691" y="6001"/>
                  </a:lnTo>
                  <a:close/>
                  <a:moveTo>
                    <a:pt x="9598" y="6001"/>
                  </a:moveTo>
                  <a:lnTo>
                    <a:pt x="9598" y="8692"/>
                  </a:lnTo>
                  <a:lnTo>
                    <a:pt x="5359" y="8692"/>
                  </a:lnTo>
                  <a:lnTo>
                    <a:pt x="5359" y="6001"/>
                  </a:lnTo>
                  <a:close/>
                  <a:moveTo>
                    <a:pt x="0" y="0"/>
                  </a:moveTo>
                  <a:lnTo>
                    <a:pt x="0" y="9359"/>
                  </a:lnTo>
                  <a:lnTo>
                    <a:pt x="10264" y="9359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" name="Google Shape;1068;p21"/>
          <p:cNvGrpSpPr/>
          <p:nvPr/>
        </p:nvGrpSpPr>
        <p:grpSpPr>
          <a:xfrm>
            <a:off x="11" y="4475438"/>
            <a:ext cx="1337762" cy="668071"/>
            <a:chOff x="11" y="4475438"/>
            <a:chExt cx="1337762" cy="668071"/>
          </a:xfrm>
        </p:grpSpPr>
        <p:sp>
          <p:nvSpPr>
            <p:cNvPr id="1069" name="Google Shape;1069;p21"/>
            <p:cNvSpPr/>
            <p:nvPr/>
          </p:nvSpPr>
          <p:spPr>
            <a:xfrm>
              <a:off x="222689" y="4475438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1115174" y="4920888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11" y="4698115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446293" y="4698115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668970" y="4920908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892574" y="4698115"/>
              <a:ext cx="222600" cy="222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22"/>
          <p:cNvSpPr txBox="1"/>
          <p:nvPr/>
        </p:nvSpPr>
        <p:spPr>
          <a:xfrm>
            <a:off x="707475" y="3563275"/>
            <a:ext cx="561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rPr>
              <a:t>CRÉDITOS: Esta plantilla para presentaciones es una </a:t>
            </a:r>
            <a:r>
              <a:rPr lang="es" sz="11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rPr>
              <a:t>creación</a:t>
            </a:r>
            <a:r>
              <a:rPr lang="es" sz="11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rPr>
              <a:t> de </a:t>
            </a:r>
            <a:r>
              <a:rPr b="1" lang="es" sz="11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Slidesgo</a:t>
            </a:r>
            <a:r>
              <a:rPr lang="es" sz="11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rPr>
              <a:t>, e incluye iconos de </a:t>
            </a:r>
            <a:r>
              <a:rPr b="1" lang="es" sz="11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Flaticon</a:t>
            </a:r>
            <a:r>
              <a:rPr lang="es" sz="11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rPr>
              <a:t>, infografías e imágenes de </a:t>
            </a:r>
            <a:r>
              <a:rPr b="1" lang="es" sz="11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Freepik</a:t>
            </a:r>
            <a:endParaRPr b="1" sz="11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77" name="Google Shape;1077;p22"/>
          <p:cNvSpPr txBox="1"/>
          <p:nvPr>
            <p:ph type="title"/>
          </p:nvPr>
        </p:nvSpPr>
        <p:spPr>
          <a:xfrm>
            <a:off x="984075" y="375275"/>
            <a:ext cx="5061000" cy="12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78" name="Google Shape;1078;p22"/>
          <p:cNvSpPr txBox="1"/>
          <p:nvPr>
            <p:ph idx="1" type="subTitle"/>
          </p:nvPr>
        </p:nvSpPr>
        <p:spPr>
          <a:xfrm>
            <a:off x="1797225" y="1456738"/>
            <a:ext cx="34347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79" name="Google Shape;1079;p22"/>
          <p:cNvGrpSpPr/>
          <p:nvPr/>
        </p:nvGrpSpPr>
        <p:grpSpPr>
          <a:xfrm>
            <a:off x="1" y="6"/>
            <a:ext cx="981892" cy="700279"/>
            <a:chOff x="4411851" y="1191456"/>
            <a:chExt cx="981892" cy="700279"/>
          </a:xfrm>
        </p:grpSpPr>
        <p:sp>
          <p:nvSpPr>
            <p:cNvPr id="1080" name="Google Shape;1080;p22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2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2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2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2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2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2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2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2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2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2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2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" name="Google Shape;1092;p22"/>
          <p:cNvGrpSpPr/>
          <p:nvPr/>
        </p:nvGrpSpPr>
        <p:grpSpPr>
          <a:xfrm>
            <a:off x="8582455" y="346876"/>
            <a:ext cx="362265" cy="362229"/>
            <a:chOff x="5733938" y="2946963"/>
            <a:chExt cx="362265" cy="362229"/>
          </a:xfrm>
        </p:grpSpPr>
        <p:sp>
          <p:nvSpPr>
            <p:cNvPr id="1093" name="Google Shape;1093;p22"/>
            <p:cNvSpPr/>
            <p:nvPr/>
          </p:nvSpPr>
          <p:spPr>
            <a:xfrm>
              <a:off x="5733938" y="2946963"/>
              <a:ext cx="362261" cy="362226"/>
            </a:xfrm>
            <a:custGeom>
              <a:rect b="b" l="l" r="r" t="t"/>
              <a:pathLst>
                <a:path extrusionOk="0" h="10265" w="10266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2001"/>
                  </a:lnTo>
                  <a:lnTo>
                    <a:pt x="1335" y="2001"/>
                  </a:lnTo>
                  <a:lnTo>
                    <a:pt x="1335" y="2644"/>
                  </a:lnTo>
                  <a:lnTo>
                    <a:pt x="668" y="2644"/>
                  </a:lnTo>
                  <a:lnTo>
                    <a:pt x="668" y="4025"/>
                  </a:lnTo>
                  <a:lnTo>
                    <a:pt x="1" y="4025"/>
                  </a:lnTo>
                  <a:lnTo>
                    <a:pt x="1" y="6907"/>
                  </a:lnTo>
                  <a:lnTo>
                    <a:pt x="668" y="6907"/>
                  </a:lnTo>
                  <a:lnTo>
                    <a:pt x="668" y="8240"/>
                  </a:lnTo>
                  <a:lnTo>
                    <a:pt x="1335" y="8240"/>
                  </a:lnTo>
                  <a:lnTo>
                    <a:pt x="1335" y="8931"/>
                  </a:lnTo>
                  <a:lnTo>
                    <a:pt x="2025" y="8931"/>
                  </a:lnTo>
                  <a:lnTo>
                    <a:pt x="2025" y="9574"/>
                  </a:lnTo>
                  <a:lnTo>
                    <a:pt x="3359" y="9574"/>
                  </a:lnTo>
                  <a:lnTo>
                    <a:pt x="3359" y="10265"/>
                  </a:lnTo>
                  <a:lnTo>
                    <a:pt x="6931" y="10265"/>
                  </a:lnTo>
                  <a:lnTo>
                    <a:pt x="6931" y="9574"/>
                  </a:lnTo>
                  <a:lnTo>
                    <a:pt x="8265" y="9574"/>
                  </a:lnTo>
                  <a:lnTo>
                    <a:pt x="8265" y="8931"/>
                  </a:lnTo>
                  <a:lnTo>
                    <a:pt x="8931" y="8931"/>
                  </a:lnTo>
                  <a:lnTo>
                    <a:pt x="8931" y="8240"/>
                  </a:lnTo>
                  <a:lnTo>
                    <a:pt x="9574" y="8240"/>
                  </a:lnTo>
                  <a:lnTo>
                    <a:pt x="9574" y="6907"/>
                  </a:lnTo>
                  <a:lnTo>
                    <a:pt x="10265" y="6907"/>
                  </a:lnTo>
                  <a:lnTo>
                    <a:pt x="10265" y="3335"/>
                  </a:lnTo>
                  <a:lnTo>
                    <a:pt x="9574" y="3335"/>
                  </a:lnTo>
                  <a:lnTo>
                    <a:pt x="9574" y="2001"/>
                  </a:lnTo>
                  <a:lnTo>
                    <a:pt x="8931" y="2001"/>
                  </a:lnTo>
                  <a:lnTo>
                    <a:pt x="8931" y="1334"/>
                  </a:lnTo>
                  <a:lnTo>
                    <a:pt x="7622" y="1334"/>
                  </a:lnTo>
                  <a:lnTo>
                    <a:pt x="7622" y="3335"/>
                  </a:lnTo>
                  <a:lnTo>
                    <a:pt x="8265" y="3335"/>
                  </a:lnTo>
                  <a:lnTo>
                    <a:pt x="8265" y="6907"/>
                  </a:lnTo>
                  <a:lnTo>
                    <a:pt x="7622" y="6907"/>
                  </a:lnTo>
                  <a:lnTo>
                    <a:pt x="7622" y="7597"/>
                  </a:lnTo>
                  <a:lnTo>
                    <a:pt x="6931" y="7597"/>
                  </a:lnTo>
                  <a:lnTo>
                    <a:pt x="6931" y="8240"/>
                  </a:lnTo>
                  <a:lnTo>
                    <a:pt x="3359" y="8240"/>
                  </a:lnTo>
                  <a:lnTo>
                    <a:pt x="3359" y="7597"/>
                  </a:lnTo>
                  <a:lnTo>
                    <a:pt x="2668" y="7597"/>
                  </a:lnTo>
                  <a:lnTo>
                    <a:pt x="2668" y="6907"/>
                  </a:lnTo>
                  <a:lnTo>
                    <a:pt x="2025" y="6907"/>
                  </a:lnTo>
                  <a:lnTo>
                    <a:pt x="2025" y="4692"/>
                  </a:lnTo>
                  <a:lnTo>
                    <a:pt x="2668" y="4692"/>
                  </a:lnTo>
                  <a:lnTo>
                    <a:pt x="2668" y="4025"/>
                  </a:lnTo>
                  <a:lnTo>
                    <a:pt x="3359" y="4025"/>
                  </a:lnTo>
                  <a:lnTo>
                    <a:pt x="3359" y="4692"/>
                  </a:lnTo>
                  <a:lnTo>
                    <a:pt x="4002" y="4692"/>
                  </a:lnTo>
                  <a:lnTo>
                    <a:pt x="4002" y="5359"/>
                  </a:lnTo>
                  <a:lnTo>
                    <a:pt x="5359" y="5359"/>
                  </a:lnTo>
                  <a:lnTo>
                    <a:pt x="5359" y="1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2"/>
            <p:cNvSpPr/>
            <p:nvPr/>
          </p:nvSpPr>
          <p:spPr>
            <a:xfrm>
              <a:off x="5828933" y="2994037"/>
              <a:ext cx="94147" cy="142032"/>
            </a:xfrm>
            <a:custGeom>
              <a:rect b="b" l="l" r="r" t="t"/>
              <a:pathLst>
                <a:path extrusionOk="0" h="4025" w="2668">
                  <a:moveTo>
                    <a:pt x="1310" y="0"/>
                  </a:moveTo>
                  <a:lnTo>
                    <a:pt x="1310" y="667"/>
                  </a:lnTo>
                  <a:lnTo>
                    <a:pt x="667" y="667"/>
                  </a:lnTo>
                  <a:lnTo>
                    <a:pt x="667" y="1310"/>
                  </a:lnTo>
                  <a:lnTo>
                    <a:pt x="0" y="1310"/>
                  </a:lnTo>
                  <a:lnTo>
                    <a:pt x="0" y="2691"/>
                  </a:lnTo>
                  <a:lnTo>
                    <a:pt x="667" y="2691"/>
                  </a:lnTo>
                  <a:lnTo>
                    <a:pt x="667" y="3358"/>
                  </a:lnTo>
                  <a:lnTo>
                    <a:pt x="1310" y="3358"/>
                  </a:lnTo>
                  <a:lnTo>
                    <a:pt x="1310" y="4025"/>
                  </a:lnTo>
                  <a:lnTo>
                    <a:pt x="2667" y="4025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2"/>
            <p:cNvSpPr/>
            <p:nvPr/>
          </p:nvSpPr>
          <p:spPr>
            <a:xfrm>
              <a:off x="6001173" y="2994037"/>
              <a:ext cx="47956" cy="70610"/>
            </a:xfrm>
            <a:custGeom>
              <a:rect b="b" l="l" r="r" t="t"/>
              <a:pathLst>
                <a:path extrusionOk="0" h="2001" w="1359">
                  <a:moveTo>
                    <a:pt x="1" y="0"/>
                  </a:moveTo>
                  <a:lnTo>
                    <a:pt x="1" y="2001"/>
                  </a:lnTo>
                  <a:lnTo>
                    <a:pt x="692" y="2001"/>
                  </a:lnTo>
                  <a:lnTo>
                    <a:pt x="692" y="667"/>
                  </a:lnTo>
                  <a:lnTo>
                    <a:pt x="1358" y="667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6025557" y="3237735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5757475" y="3190661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6048247" y="3017574"/>
              <a:ext cx="23572" cy="47074"/>
            </a:xfrm>
            <a:custGeom>
              <a:rect b="b" l="l" r="r" t="t"/>
              <a:pathLst>
                <a:path extrusionOk="0" h="1334" w="668">
                  <a:moveTo>
                    <a:pt x="1" y="0"/>
                  </a:moveTo>
                  <a:lnTo>
                    <a:pt x="1" y="1334"/>
                  </a:lnTo>
                  <a:lnTo>
                    <a:pt x="667" y="1334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2"/>
            <p:cNvSpPr/>
            <p:nvPr/>
          </p:nvSpPr>
          <p:spPr>
            <a:xfrm>
              <a:off x="6072631" y="3064613"/>
              <a:ext cx="23572" cy="126082"/>
            </a:xfrm>
            <a:custGeom>
              <a:rect b="b" l="l" r="r" t="t"/>
              <a:pathLst>
                <a:path extrusionOk="0" h="3573" w="668">
                  <a:moveTo>
                    <a:pt x="0" y="1"/>
                  </a:moveTo>
                  <a:lnTo>
                    <a:pt x="0" y="3573"/>
                  </a:lnTo>
                  <a:lnTo>
                    <a:pt x="667" y="3573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2"/>
            <p:cNvSpPr/>
            <p:nvPr/>
          </p:nvSpPr>
          <p:spPr>
            <a:xfrm>
              <a:off x="6048247" y="3190661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7" y="133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>
              <a:off x="5852435" y="3262118"/>
              <a:ext cx="173156" cy="47074"/>
            </a:xfrm>
            <a:custGeom>
              <a:rect b="b" l="l" r="r" t="t"/>
              <a:pathLst>
                <a:path extrusionOk="0" h="1334" w="4907">
                  <a:moveTo>
                    <a:pt x="3573" y="0"/>
                  </a:moveTo>
                  <a:lnTo>
                    <a:pt x="3573" y="643"/>
                  </a:lnTo>
                  <a:lnTo>
                    <a:pt x="4907" y="643"/>
                  </a:lnTo>
                  <a:lnTo>
                    <a:pt x="4907" y="0"/>
                  </a:lnTo>
                  <a:close/>
                  <a:moveTo>
                    <a:pt x="1" y="643"/>
                  </a:moveTo>
                  <a:lnTo>
                    <a:pt x="1" y="1334"/>
                  </a:lnTo>
                  <a:lnTo>
                    <a:pt x="3573" y="1334"/>
                  </a:lnTo>
                  <a:lnTo>
                    <a:pt x="3573" y="6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>
              <a:off x="5805396" y="3262118"/>
              <a:ext cx="47074" cy="22690"/>
            </a:xfrm>
            <a:custGeom>
              <a:rect b="b" l="l" r="r" t="t"/>
              <a:pathLst>
                <a:path extrusionOk="0" h="643" w="1334">
                  <a:moveTo>
                    <a:pt x="0" y="0"/>
                  </a:moveTo>
                  <a:lnTo>
                    <a:pt x="0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>
              <a:off x="5781012" y="3237735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>
              <a:off x="5733938" y="2946963"/>
              <a:ext cx="189141" cy="189106"/>
            </a:xfrm>
            <a:custGeom>
              <a:rect b="b" l="l" r="r" t="t"/>
              <a:pathLst>
                <a:path extrusionOk="0" h="5359" w="5360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691"/>
                  </a:lnTo>
                  <a:lnTo>
                    <a:pt x="4692" y="691"/>
                  </a:lnTo>
                  <a:lnTo>
                    <a:pt x="4692" y="4692"/>
                  </a:lnTo>
                  <a:lnTo>
                    <a:pt x="4002" y="4692"/>
                  </a:lnTo>
                  <a:lnTo>
                    <a:pt x="4002" y="5359"/>
                  </a:lnTo>
                  <a:lnTo>
                    <a:pt x="5359" y="5359"/>
                  </a:lnTo>
                  <a:lnTo>
                    <a:pt x="53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>
              <a:off x="5757475" y="299403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2"/>
            <p:cNvSpPr/>
            <p:nvPr/>
          </p:nvSpPr>
          <p:spPr>
            <a:xfrm>
              <a:off x="5781012" y="3112534"/>
              <a:ext cx="22725" cy="79009"/>
            </a:xfrm>
            <a:custGeom>
              <a:rect b="b" l="l" r="r" t="t"/>
              <a:pathLst>
                <a:path extrusionOk="0" h="2239" w="644">
                  <a:moveTo>
                    <a:pt x="1" y="0"/>
                  </a:moveTo>
                  <a:lnTo>
                    <a:pt x="1" y="2239"/>
                  </a:lnTo>
                  <a:lnTo>
                    <a:pt x="644" y="2239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>
              <a:off x="6025557" y="3064613"/>
              <a:ext cx="23572" cy="126082"/>
            </a:xfrm>
            <a:custGeom>
              <a:rect b="b" l="l" r="r" t="t"/>
              <a:pathLst>
                <a:path extrusionOk="0" h="3573" w="668">
                  <a:moveTo>
                    <a:pt x="1" y="1"/>
                  </a:moveTo>
                  <a:lnTo>
                    <a:pt x="1" y="3573"/>
                  </a:lnTo>
                  <a:lnTo>
                    <a:pt x="667" y="3573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>
              <a:off x="5978518" y="3190661"/>
              <a:ext cx="47074" cy="47109"/>
            </a:xfrm>
            <a:custGeom>
              <a:rect b="b" l="l" r="r" t="t"/>
              <a:pathLst>
                <a:path extrusionOk="0" h="1335" w="1334">
                  <a:moveTo>
                    <a:pt x="643" y="1"/>
                  </a:moveTo>
                  <a:lnTo>
                    <a:pt x="643" y="644"/>
                  </a:lnTo>
                  <a:lnTo>
                    <a:pt x="0" y="644"/>
                  </a:lnTo>
                  <a:lnTo>
                    <a:pt x="0" y="1334"/>
                  </a:lnTo>
                  <a:lnTo>
                    <a:pt x="1334" y="1334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2"/>
            <p:cNvSpPr/>
            <p:nvPr/>
          </p:nvSpPr>
          <p:spPr>
            <a:xfrm>
              <a:off x="5805396" y="3190661"/>
              <a:ext cx="47074" cy="47109"/>
            </a:xfrm>
            <a:custGeom>
              <a:rect b="b" l="l" r="r" t="t"/>
              <a:pathLst>
                <a:path extrusionOk="0" h="1335" w="1334">
                  <a:moveTo>
                    <a:pt x="0" y="1"/>
                  </a:moveTo>
                  <a:lnTo>
                    <a:pt x="0" y="1334"/>
                  </a:lnTo>
                  <a:lnTo>
                    <a:pt x="1334" y="1334"/>
                  </a:lnTo>
                  <a:lnTo>
                    <a:pt x="1334" y="691"/>
                  </a:lnTo>
                  <a:lnTo>
                    <a:pt x="643" y="691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5852435" y="3237735"/>
              <a:ext cx="126082" cy="23572"/>
            </a:xfrm>
            <a:custGeom>
              <a:rect b="b" l="l" r="r" t="t"/>
              <a:pathLst>
                <a:path extrusionOk="0" h="668" w="3573">
                  <a:moveTo>
                    <a:pt x="1" y="0"/>
                  </a:moveTo>
                  <a:lnTo>
                    <a:pt x="1" y="667"/>
                  </a:lnTo>
                  <a:lnTo>
                    <a:pt x="3573" y="66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5852435" y="308815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5781012" y="3017574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5733938" y="3040264"/>
              <a:ext cx="47109" cy="150431"/>
            </a:xfrm>
            <a:custGeom>
              <a:rect b="b" l="l" r="r" t="t"/>
              <a:pathLst>
                <a:path extrusionOk="0" h="4263" w="1335">
                  <a:moveTo>
                    <a:pt x="668" y="0"/>
                  </a:moveTo>
                  <a:lnTo>
                    <a:pt x="668" y="1381"/>
                  </a:lnTo>
                  <a:lnTo>
                    <a:pt x="1335" y="1381"/>
                  </a:lnTo>
                  <a:lnTo>
                    <a:pt x="1335" y="0"/>
                  </a:lnTo>
                  <a:close/>
                  <a:moveTo>
                    <a:pt x="1" y="1381"/>
                  </a:moveTo>
                  <a:lnTo>
                    <a:pt x="1" y="4263"/>
                  </a:lnTo>
                  <a:lnTo>
                    <a:pt x="668" y="4263"/>
                  </a:lnTo>
                  <a:lnTo>
                    <a:pt x="668" y="13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5805396" y="3064613"/>
              <a:ext cx="47074" cy="47956"/>
            </a:xfrm>
            <a:custGeom>
              <a:rect b="b" l="l" r="r" t="t"/>
              <a:pathLst>
                <a:path extrusionOk="0" h="1359" w="1334">
                  <a:moveTo>
                    <a:pt x="0" y="1"/>
                  </a:moveTo>
                  <a:lnTo>
                    <a:pt x="0" y="1358"/>
                  </a:lnTo>
                  <a:lnTo>
                    <a:pt x="643" y="1358"/>
                  </a:lnTo>
                  <a:lnTo>
                    <a:pt x="643" y="691"/>
                  </a:lnTo>
                  <a:lnTo>
                    <a:pt x="1334" y="691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167454" y="4426466"/>
            <a:ext cx="361379" cy="363073"/>
            <a:chOff x="1469121" y="2339379"/>
            <a:chExt cx="361379" cy="363073"/>
          </a:xfrm>
        </p:grpSpPr>
        <p:sp>
          <p:nvSpPr>
            <p:cNvPr id="1116" name="Google Shape;1116;p22"/>
            <p:cNvSpPr/>
            <p:nvPr/>
          </p:nvSpPr>
          <p:spPr>
            <a:xfrm>
              <a:off x="1469121" y="2339379"/>
              <a:ext cx="361379" cy="363073"/>
            </a:xfrm>
            <a:custGeom>
              <a:rect b="b" l="l" r="r" t="t"/>
              <a:pathLst>
                <a:path extrusionOk="0" h="10289" w="10241">
                  <a:moveTo>
                    <a:pt x="0" y="1"/>
                  </a:moveTo>
                  <a:lnTo>
                    <a:pt x="0" y="2906"/>
                  </a:lnTo>
                  <a:lnTo>
                    <a:pt x="1977" y="2906"/>
                  </a:lnTo>
                  <a:lnTo>
                    <a:pt x="1977" y="2239"/>
                  </a:lnTo>
                  <a:lnTo>
                    <a:pt x="3977" y="2239"/>
                  </a:lnTo>
                  <a:lnTo>
                    <a:pt x="3977" y="8264"/>
                  </a:lnTo>
                  <a:lnTo>
                    <a:pt x="2430" y="8264"/>
                  </a:lnTo>
                  <a:lnTo>
                    <a:pt x="2430" y="10289"/>
                  </a:lnTo>
                  <a:lnTo>
                    <a:pt x="7788" y="10289"/>
                  </a:lnTo>
                  <a:lnTo>
                    <a:pt x="7788" y="8264"/>
                  </a:lnTo>
                  <a:lnTo>
                    <a:pt x="6240" y="8264"/>
                  </a:lnTo>
                  <a:lnTo>
                    <a:pt x="6240" y="2216"/>
                  </a:lnTo>
                  <a:lnTo>
                    <a:pt x="8240" y="2216"/>
                  </a:lnTo>
                  <a:lnTo>
                    <a:pt x="8240" y="2906"/>
                  </a:lnTo>
                  <a:lnTo>
                    <a:pt x="10241" y="2906"/>
                  </a:lnTo>
                  <a:lnTo>
                    <a:pt x="1024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1469121" y="2339379"/>
              <a:ext cx="359721" cy="363073"/>
            </a:xfrm>
            <a:custGeom>
              <a:rect b="b" l="l" r="r" t="t"/>
              <a:pathLst>
                <a:path extrusionOk="0" h="10289" w="10194">
                  <a:moveTo>
                    <a:pt x="9598" y="644"/>
                  </a:moveTo>
                  <a:lnTo>
                    <a:pt x="9550" y="2216"/>
                  </a:lnTo>
                  <a:lnTo>
                    <a:pt x="8883" y="2216"/>
                  </a:lnTo>
                  <a:lnTo>
                    <a:pt x="8883" y="1549"/>
                  </a:lnTo>
                  <a:lnTo>
                    <a:pt x="5549" y="1549"/>
                  </a:lnTo>
                  <a:lnTo>
                    <a:pt x="5549" y="8907"/>
                  </a:lnTo>
                  <a:lnTo>
                    <a:pt x="7145" y="8907"/>
                  </a:lnTo>
                  <a:lnTo>
                    <a:pt x="7145" y="9574"/>
                  </a:lnTo>
                  <a:lnTo>
                    <a:pt x="3120" y="9574"/>
                  </a:lnTo>
                  <a:lnTo>
                    <a:pt x="3120" y="8907"/>
                  </a:lnTo>
                  <a:lnTo>
                    <a:pt x="4692" y="8907"/>
                  </a:lnTo>
                  <a:lnTo>
                    <a:pt x="4692" y="1549"/>
                  </a:lnTo>
                  <a:lnTo>
                    <a:pt x="1358" y="1549"/>
                  </a:lnTo>
                  <a:lnTo>
                    <a:pt x="1358" y="2216"/>
                  </a:lnTo>
                  <a:lnTo>
                    <a:pt x="667" y="2216"/>
                  </a:lnTo>
                  <a:lnTo>
                    <a:pt x="667" y="644"/>
                  </a:lnTo>
                  <a:close/>
                  <a:moveTo>
                    <a:pt x="0" y="1"/>
                  </a:moveTo>
                  <a:lnTo>
                    <a:pt x="0" y="2930"/>
                  </a:lnTo>
                  <a:lnTo>
                    <a:pt x="1977" y="2930"/>
                  </a:lnTo>
                  <a:lnTo>
                    <a:pt x="1977" y="2263"/>
                  </a:lnTo>
                  <a:lnTo>
                    <a:pt x="3977" y="2263"/>
                  </a:lnTo>
                  <a:lnTo>
                    <a:pt x="3977" y="8288"/>
                  </a:lnTo>
                  <a:lnTo>
                    <a:pt x="2406" y="8288"/>
                  </a:lnTo>
                  <a:lnTo>
                    <a:pt x="2406" y="10289"/>
                  </a:lnTo>
                  <a:lnTo>
                    <a:pt x="7788" y="10289"/>
                  </a:lnTo>
                  <a:lnTo>
                    <a:pt x="7788" y="8288"/>
                  </a:lnTo>
                  <a:lnTo>
                    <a:pt x="6216" y="8288"/>
                  </a:lnTo>
                  <a:lnTo>
                    <a:pt x="6216" y="2239"/>
                  </a:lnTo>
                  <a:lnTo>
                    <a:pt x="8193" y="2239"/>
                  </a:lnTo>
                  <a:lnTo>
                    <a:pt x="8193" y="2906"/>
                  </a:lnTo>
                  <a:lnTo>
                    <a:pt x="10193" y="2930"/>
                  </a:lnTo>
                  <a:lnTo>
                    <a:pt x="101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9" name="Google Shape;1119;p23"/>
          <p:cNvGrpSpPr/>
          <p:nvPr/>
        </p:nvGrpSpPr>
        <p:grpSpPr>
          <a:xfrm flipH="1">
            <a:off x="73" y="-20486"/>
            <a:ext cx="1616730" cy="573545"/>
            <a:chOff x="7527268" y="-20486"/>
            <a:chExt cx="1616730" cy="573545"/>
          </a:xfrm>
        </p:grpSpPr>
        <p:grpSp>
          <p:nvGrpSpPr>
            <p:cNvPr id="1120" name="Google Shape;1120;p23"/>
            <p:cNvGrpSpPr/>
            <p:nvPr/>
          </p:nvGrpSpPr>
          <p:grpSpPr>
            <a:xfrm flipH="1" rot="5400000">
              <a:off x="8570675" y="-20264"/>
              <a:ext cx="573545" cy="573101"/>
              <a:chOff x="4411851" y="1331465"/>
              <a:chExt cx="560705" cy="560270"/>
            </a:xfrm>
          </p:grpSpPr>
          <p:sp>
            <p:nvSpPr>
              <p:cNvPr id="1121" name="Google Shape;1121;p23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23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23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23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23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23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23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8" name="Google Shape;1128;p23"/>
            <p:cNvGrpSpPr/>
            <p:nvPr/>
          </p:nvGrpSpPr>
          <p:grpSpPr>
            <a:xfrm flipH="1">
              <a:off x="7527268" y="-18494"/>
              <a:ext cx="861163" cy="286523"/>
              <a:chOff x="4551859" y="1471546"/>
              <a:chExt cx="841884" cy="280108"/>
            </a:xfrm>
          </p:grpSpPr>
          <p:sp>
            <p:nvSpPr>
              <p:cNvPr id="1129" name="Google Shape;1129;p23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23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23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23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23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23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5" name="Google Shape;1135;p23"/>
            <p:cNvGrpSpPr/>
            <p:nvPr/>
          </p:nvGrpSpPr>
          <p:grpSpPr>
            <a:xfrm flipH="1">
              <a:off x="8399923" y="-18494"/>
              <a:ext cx="430331" cy="286523"/>
              <a:chOff x="4551859" y="1471546"/>
              <a:chExt cx="420697" cy="280108"/>
            </a:xfrm>
          </p:grpSpPr>
          <p:sp>
            <p:nvSpPr>
              <p:cNvPr id="1136" name="Google Shape;1136;p23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23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23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39" name="Google Shape;1139;p23"/>
          <p:cNvGrpSpPr/>
          <p:nvPr/>
        </p:nvGrpSpPr>
        <p:grpSpPr>
          <a:xfrm flipH="1" rot="5400000">
            <a:off x="8302912" y="4319332"/>
            <a:ext cx="981892" cy="700279"/>
            <a:chOff x="4411851" y="1191456"/>
            <a:chExt cx="981892" cy="700279"/>
          </a:xfrm>
        </p:grpSpPr>
        <p:sp>
          <p:nvSpPr>
            <p:cNvPr id="1140" name="Google Shape;1140;p23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3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3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3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3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3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3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3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" name="Google Shape;1152;p23"/>
          <p:cNvGrpSpPr/>
          <p:nvPr/>
        </p:nvGrpSpPr>
        <p:grpSpPr>
          <a:xfrm>
            <a:off x="8390586" y="195335"/>
            <a:ext cx="276319" cy="385738"/>
            <a:chOff x="1469121" y="3546997"/>
            <a:chExt cx="258871" cy="361381"/>
          </a:xfrm>
        </p:grpSpPr>
        <p:sp>
          <p:nvSpPr>
            <p:cNvPr id="1153" name="Google Shape;1153;p23"/>
            <p:cNvSpPr/>
            <p:nvPr/>
          </p:nvSpPr>
          <p:spPr>
            <a:xfrm>
              <a:off x="1656535" y="3618419"/>
              <a:ext cx="71457" cy="47074"/>
            </a:xfrm>
            <a:custGeom>
              <a:rect b="b" l="l" r="r" t="t"/>
              <a:pathLst>
                <a:path extrusionOk="0" h="1334" w="2025">
                  <a:moveTo>
                    <a:pt x="0" y="0"/>
                  </a:moveTo>
                  <a:lnTo>
                    <a:pt x="0" y="643"/>
                  </a:lnTo>
                  <a:lnTo>
                    <a:pt x="1358" y="643"/>
                  </a:lnTo>
                  <a:lnTo>
                    <a:pt x="1358" y="1334"/>
                  </a:lnTo>
                  <a:lnTo>
                    <a:pt x="2024" y="1334"/>
                  </a:lnTo>
                  <a:lnTo>
                    <a:pt x="202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>
              <a:off x="1656535" y="3665458"/>
              <a:ext cx="71457" cy="46262"/>
            </a:xfrm>
            <a:custGeom>
              <a:rect b="b" l="l" r="r" t="t"/>
              <a:pathLst>
                <a:path extrusionOk="0" h="1311" w="2025">
                  <a:moveTo>
                    <a:pt x="691" y="1"/>
                  </a:moveTo>
                  <a:lnTo>
                    <a:pt x="691" y="644"/>
                  </a:lnTo>
                  <a:lnTo>
                    <a:pt x="0" y="644"/>
                  </a:lnTo>
                  <a:lnTo>
                    <a:pt x="0" y="1311"/>
                  </a:lnTo>
                  <a:lnTo>
                    <a:pt x="2024" y="1311"/>
                  </a:lnTo>
                  <a:lnTo>
                    <a:pt x="2024" y="644"/>
                  </a:lnTo>
                  <a:lnTo>
                    <a:pt x="1358" y="644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>
              <a:off x="1656535" y="3742773"/>
              <a:ext cx="71457" cy="47956"/>
            </a:xfrm>
            <a:custGeom>
              <a:rect b="b" l="l" r="r" t="t"/>
              <a:pathLst>
                <a:path extrusionOk="0" h="1359" w="2025">
                  <a:moveTo>
                    <a:pt x="0" y="1"/>
                  </a:moveTo>
                  <a:lnTo>
                    <a:pt x="0" y="691"/>
                  </a:lnTo>
                  <a:lnTo>
                    <a:pt x="1358" y="691"/>
                  </a:lnTo>
                  <a:lnTo>
                    <a:pt x="1358" y="1358"/>
                  </a:lnTo>
                  <a:lnTo>
                    <a:pt x="2024" y="1358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3"/>
            <p:cNvSpPr/>
            <p:nvPr/>
          </p:nvSpPr>
          <p:spPr>
            <a:xfrm>
              <a:off x="1656535" y="3791541"/>
              <a:ext cx="71457" cy="46227"/>
            </a:xfrm>
            <a:custGeom>
              <a:rect b="b" l="l" r="r" t="t"/>
              <a:pathLst>
                <a:path extrusionOk="0" h="1310" w="2025">
                  <a:moveTo>
                    <a:pt x="691" y="0"/>
                  </a:moveTo>
                  <a:lnTo>
                    <a:pt x="691" y="643"/>
                  </a:lnTo>
                  <a:lnTo>
                    <a:pt x="0" y="643"/>
                  </a:lnTo>
                  <a:lnTo>
                    <a:pt x="0" y="1310"/>
                  </a:lnTo>
                  <a:lnTo>
                    <a:pt x="2024" y="1310"/>
                  </a:lnTo>
                  <a:lnTo>
                    <a:pt x="2024" y="643"/>
                  </a:lnTo>
                  <a:lnTo>
                    <a:pt x="1358" y="643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3"/>
            <p:cNvSpPr/>
            <p:nvPr/>
          </p:nvSpPr>
          <p:spPr>
            <a:xfrm>
              <a:off x="1469121" y="3546997"/>
              <a:ext cx="164757" cy="141185"/>
            </a:xfrm>
            <a:custGeom>
              <a:rect b="b" l="l" r="r" t="t"/>
              <a:pathLst>
                <a:path extrusionOk="0" h="4001" w="4669">
                  <a:moveTo>
                    <a:pt x="3334" y="0"/>
                  </a:moveTo>
                  <a:lnTo>
                    <a:pt x="3334" y="643"/>
                  </a:lnTo>
                  <a:lnTo>
                    <a:pt x="2668" y="643"/>
                  </a:lnTo>
                  <a:lnTo>
                    <a:pt x="2668" y="1334"/>
                  </a:lnTo>
                  <a:lnTo>
                    <a:pt x="1977" y="1334"/>
                  </a:lnTo>
                  <a:lnTo>
                    <a:pt x="1977" y="2024"/>
                  </a:lnTo>
                  <a:lnTo>
                    <a:pt x="1334" y="2024"/>
                  </a:lnTo>
                  <a:lnTo>
                    <a:pt x="1334" y="2667"/>
                  </a:lnTo>
                  <a:lnTo>
                    <a:pt x="643" y="2667"/>
                  </a:lnTo>
                  <a:lnTo>
                    <a:pt x="643" y="3358"/>
                  </a:lnTo>
                  <a:lnTo>
                    <a:pt x="0" y="3358"/>
                  </a:lnTo>
                  <a:lnTo>
                    <a:pt x="0" y="4001"/>
                  </a:lnTo>
                  <a:lnTo>
                    <a:pt x="1334" y="4001"/>
                  </a:lnTo>
                  <a:lnTo>
                    <a:pt x="1334" y="3334"/>
                  </a:lnTo>
                  <a:lnTo>
                    <a:pt x="1977" y="3334"/>
                  </a:lnTo>
                  <a:lnTo>
                    <a:pt x="1977" y="2667"/>
                  </a:lnTo>
                  <a:lnTo>
                    <a:pt x="2668" y="2667"/>
                  </a:lnTo>
                  <a:lnTo>
                    <a:pt x="2668" y="2024"/>
                  </a:lnTo>
                  <a:lnTo>
                    <a:pt x="3334" y="2024"/>
                  </a:lnTo>
                  <a:lnTo>
                    <a:pt x="3334" y="1334"/>
                  </a:lnTo>
                  <a:lnTo>
                    <a:pt x="3977" y="1334"/>
                  </a:lnTo>
                  <a:lnTo>
                    <a:pt x="3977" y="643"/>
                  </a:lnTo>
                  <a:lnTo>
                    <a:pt x="4668" y="643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3"/>
            <p:cNvSpPr/>
            <p:nvPr/>
          </p:nvSpPr>
          <p:spPr>
            <a:xfrm>
              <a:off x="1469121" y="3546997"/>
              <a:ext cx="164757" cy="141185"/>
            </a:xfrm>
            <a:custGeom>
              <a:rect b="b" l="l" r="r" t="t"/>
              <a:pathLst>
                <a:path extrusionOk="0" h="4001" w="4669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1334"/>
                  </a:lnTo>
                  <a:lnTo>
                    <a:pt x="1334" y="1334"/>
                  </a:lnTo>
                  <a:lnTo>
                    <a:pt x="1334" y="2024"/>
                  </a:lnTo>
                  <a:lnTo>
                    <a:pt x="1977" y="2024"/>
                  </a:lnTo>
                  <a:lnTo>
                    <a:pt x="1977" y="2667"/>
                  </a:lnTo>
                  <a:lnTo>
                    <a:pt x="2644" y="2667"/>
                  </a:lnTo>
                  <a:lnTo>
                    <a:pt x="2644" y="3358"/>
                  </a:lnTo>
                  <a:lnTo>
                    <a:pt x="3334" y="3358"/>
                  </a:lnTo>
                  <a:lnTo>
                    <a:pt x="3334" y="4001"/>
                  </a:lnTo>
                  <a:lnTo>
                    <a:pt x="4668" y="4001"/>
                  </a:lnTo>
                  <a:lnTo>
                    <a:pt x="4668" y="3358"/>
                  </a:lnTo>
                  <a:lnTo>
                    <a:pt x="4001" y="3358"/>
                  </a:lnTo>
                  <a:lnTo>
                    <a:pt x="4001" y="2667"/>
                  </a:lnTo>
                  <a:lnTo>
                    <a:pt x="3334" y="2667"/>
                  </a:lnTo>
                  <a:lnTo>
                    <a:pt x="3334" y="2024"/>
                  </a:lnTo>
                  <a:lnTo>
                    <a:pt x="2644" y="2024"/>
                  </a:lnTo>
                  <a:lnTo>
                    <a:pt x="2644" y="1334"/>
                  </a:lnTo>
                  <a:lnTo>
                    <a:pt x="1977" y="1334"/>
                  </a:lnTo>
                  <a:lnTo>
                    <a:pt x="1977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3"/>
            <p:cNvSpPr/>
            <p:nvPr/>
          </p:nvSpPr>
          <p:spPr>
            <a:xfrm>
              <a:off x="1469121" y="3767157"/>
              <a:ext cx="164757" cy="141221"/>
            </a:xfrm>
            <a:custGeom>
              <a:rect b="b" l="l" r="r" t="t"/>
              <a:pathLst>
                <a:path extrusionOk="0" h="4002" w="4669">
                  <a:moveTo>
                    <a:pt x="3334" y="0"/>
                  </a:moveTo>
                  <a:lnTo>
                    <a:pt x="3334" y="691"/>
                  </a:lnTo>
                  <a:lnTo>
                    <a:pt x="2668" y="691"/>
                  </a:lnTo>
                  <a:lnTo>
                    <a:pt x="2668" y="1334"/>
                  </a:lnTo>
                  <a:lnTo>
                    <a:pt x="1977" y="1334"/>
                  </a:lnTo>
                  <a:lnTo>
                    <a:pt x="1977" y="2001"/>
                  </a:lnTo>
                  <a:lnTo>
                    <a:pt x="1334" y="2001"/>
                  </a:lnTo>
                  <a:lnTo>
                    <a:pt x="1334" y="2691"/>
                  </a:lnTo>
                  <a:lnTo>
                    <a:pt x="643" y="2691"/>
                  </a:lnTo>
                  <a:lnTo>
                    <a:pt x="643" y="3334"/>
                  </a:lnTo>
                  <a:lnTo>
                    <a:pt x="0" y="3334"/>
                  </a:lnTo>
                  <a:lnTo>
                    <a:pt x="0" y="4001"/>
                  </a:lnTo>
                  <a:lnTo>
                    <a:pt x="1334" y="4001"/>
                  </a:lnTo>
                  <a:lnTo>
                    <a:pt x="1334" y="3334"/>
                  </a:lnTo>
                  <a:lnTo>
                    <a:pt x="1977" y="3334"/>
                  </a:lnTo>
                  <a:lnTo>
                    <a:pt x="1977" y="2691"/>
                  </a:lnTo>
                  <a:lnTo>
                    <a:pt x="2668" y="2691"/>
                  </a:lnTo>
                  <a:lnTo>
                    <a:pt x="2668" y="2025"/>
                  </a:lnTo>
                  <a:lnTo>
                    <a:pt x="3334" y="2025"/>
                  </a:lnTo>
                  <a:lnTo>
                    <a:pt x="3334" y="1334"/>
                  </a:lnTo>
                  <a:lnTo>
                    <a:pt x="3977" y="1334"/>
                  </a:lnTo>
                  <a:lnTo>
                    <a:pt x="3977" y="667"/>
                  </a:lnTo>
                  <a:lnTo>
                    <a:pt x="4668" y="667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1469121" y="3767157"/>
              <a:ext cx="164757" cy="141221"/>
            </a:xfrm>
            <a:custGeom>
              <a:rect b="b" l="l" r="r" t="t"/>
              <a:pathLst>
                <a:path extrusionOk="0" h="4002" w="4669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1334"/>
                  </a:lnTo>
                  <a:lnTo>
                    <a:pt x="1334" y="1334"/>
                  </a:lnTo>
                  <a:lnTo>
                    <a:pt x="1334" y="2025"/>
                  </a:lnTo>
                  <a:lnTo>
                    <a:pt x="1977" y="2025"/>
                  </a:lnTo>
                  <a:lnTo>
                    <a:pt x="1977" y="2691"/>
                  </a:lnTo>
                  <a:lnTo>
                    <a:pt x="2644" y="2691"/>
                  </a:lnTo>
                  <a:lnTo>
                    <a:pt x="2644" y="3334"/>
                  </a:lnTo>
                  <a:lnTo>
                    <a:pt x="3334" y="3334"/>
                  </a:lnTo>
                  <a:lnTo>
                    <a:pt x="3334" y="4001"/>
                  </a:lnTo>
                  <a:lnTo>
                    <a:pt x="4668" y="4001"/>
                  </a:lnTo>
                  <a:lnTo>
                    <a:pt x="4668" y="3334"/>
                  </a:lnTo>
                  <a:lnTo>
                    <a:pt x="4001" y="3334"/>
                  </a:lnTo>
                  <a:lnTo>
                    <a:pt x="4001" y="2691"/>
                  </a:lnTo>
                  <a:lnTo>
                    <a:pt x="3334" y="2691"/>
                  </a:lnTo>
                  <a:lnTo>
                    <a:pt x="3334" y="2025"/>
                  </a:lnTo>
                  <a:lnTo>
                    <a:pt x="2644" y="2025"/>
                  </a:lnTo>
                  <a:lnTo>
                    <a:pt x="2644" y="1334"/>
                  </a:lnTo>
                  <a:lnTo>
                    <a:pt x="1977" y="1334"/>
                  </a:lnTo>
                  <a:lnTo>
                    <a:pt x="1977" y="667"/>
                  </a:lnTo>
                  <a:lnTo>
                    <a:pt x="1334" y="667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" name="Google Shape;1161;p23"/>
          <p:cNvGrpSpPr/>
          <p:nvPr/>
        </p:nvGrpSpPr>
        <p:grpSpPr>
          <a:xfrm>
            <a:off x="405814" y="4360839"/>
            <a:ext cx="389315" cy="388449"/>
            <a:chOff x="3273388" y="2945270"/>
            <a:chExt cx="364732" cy="363920"/>
          </a:xfrm>
        </p:grpSpPr>
        <p:sp>
          <p:nvSpPr>
            <p:cNvPr id="1162" name="Google Shape;1162;p23"/>
            <p:cNvSpPr/>
            <p:nvPr/>
          </p:nvSpPr>
          <p:spPr>
            <a:xfrm>
              <a:off x="3273388" y="2946963"/>
              <a:ext cx="362226" cy="362226"/>
            </a:xfrm>
            <a:custGeom>
              <a:rect b="b" l="l" r="r" t="t"/>
              <a:pathLst>
                <a:path extrusionOk="0" h="10265" w="10265">
                  <a:moveTo>
                    <a:pt x="0" y="1"/>
                  </a:moveTo>
                  <a:lnTo>
                    <a:pt x="0" y="8931"/>
                  </a:lnTo>
                  <a:lnTo>
                    <a:pt x="3572" y="8931"/>
                  </a:lnTo>
                  <a:lnTo>
                    <a:pt x="3572" y="10265"/>
                  </a:lnTo>
                  <a:lnTo>
                    <a:pt x="10264" y="10265"/>
                  </a:lnTo>
                  <a:lnTo>
                    <a:pt x="10264" y="2668"/>
                  </a:lnTo>
                  <a:lnTo>
                    <a:pt x="9597" y="2668"/>
                  </a:lnTo>
                  <a:lnTo>
                    <a:pt x="9597" y="2001"/>
                  </a:lnTo>
                  <a:lnTo>
                    <a:pt x="8931" y="2001"/>
                  </a:lnTo>
                  <a:lnTo>
                    <a:pt x="8931" y="1334"/>
                  </a:lnTo>
                  <a:lnTo>
                    <a:pt x="6692" y="1334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3399436" y="2994037"/>
              <a:ext cx="236179" cy="315153"/>
            </a:xfrm>
            <a:custGeom>
              <a:rect b="b" l="l" r="r" t="t"/>
              <a:pathLst>
                <a:path extrusionOk="0" h="8931" w="6693">
                  <a:moveTo>
                    <a:pt x="0" y="0"/>
                  </a:moveTo>
                  <a:lnTo>
                    <a:pt x="0" y="8931"/>
                  </a:lnTo>
                  <a:lnTo>
                    <a:pt x="6692" y="8931"/>
                  </a:lnTo>
                  <a:lnTo>
                    <a:pt x="6692" y="4668"/>
                  </a:lnTo>
                  <a:lnTo>
                    <a:pt x="6692" y="1334"/>
                  </a:lnTo>
                  <a:lnTo>
                    <a:pt x="6025" y="1334"/>
                  </a:lnTo>
                  <a:lnTo>
                    <a:pt x="6025" y="667"/>
                  </a:lnTo>
                  <a:lnTo>
                    <a:pt x="5359" y="667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3399436" y="2994037"/>
              <a:ext cx="117684" cy="315153"/>
            </a:xfrm>
            <a:custGeom>
              <a:rect b="b" l="l" r="r" t="t"/>
              <a:pathLst>
                <a:path extrusionOk="0" h="8931" w="3335">
                  <a:moveTo>
                    <a:pt x="0" y="0"/>
                  </a:moveTo>
                  <a:lnTo>
                    <a:pt x="0" y="8931"/>
                  </a:lnTo>
                  <a:lnTo>
                    <a:pt x="3334" y="8931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3"/>
            <p:cNvSpPr/>
            <p:nvPr/>
          </p:nvSpPr>
          <p:spPr>
            <a:xfrm>
              <a:off x="3541435" y="2994037"/>
              <a:ext cx="94182" cy="94994"/>
            </a:xfrm>
            <a:custGeom>
              <a:rect b="b" l="l" r="r" t="t"/>
              <a:pathLst>
                <a:path extrusionOk="0" h="2692" w="2669">
                  <a:moveTo>
                    <a:pt x="1" y="0"/>
                  </a:moveTo>
                  <a:lnTo>
                    <a:pt x="1" y="691"/>
                  </a:lnTo>
                  <a:lnTo>
                    <a:pt x="1" y="1334"/>
                  </a:lnTo>
                  <a:lnTo>
                    <a:pt x="1" y="2691"/>
                  </a:lnTo>
                  <a:lnTo>
                    <a:pt x="2668" y="2691"/>
                  </a:lnTo>
                  <a:lnTo>
                    <a:pt x="2668" y="1334"/>
                  </a:lnTo>
                  <a:lnTo>
                    <a:pt x="2001" y="1334"/>
                  </a:lnTo>
                  <a:lnTo>
                    <a:pt x="2001" y="667"/>
                  </a:lnTo>
                  <a:lnTo>
                    <a:pt x="1335" y="667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3"/>
            <p:cNvSpPr/>
            <p:nvPr/>
          </p:nvSpPr>
          <p:spPr>
            <a:xfrm>
              <a:off x="3328014" y="2946963"/>
              <a:ext cx="126082" cy="69799"/>
            </a:xfrm>
            <a:custGeom>
              <a:rect b="b" l="l" r="r" t="t"/>
              <a:pathLst>
                <a:path extrusionOk="0" h="1978" w="3573">
                  <a:moveTo>
                    <a:pt x="0" y="1"/>
                  </a:moveTo>
                  <a:lnTo>
                    <a:pt x="0" y="1977"/>
                  </a:lnTo>
                  <a:lnTo>
                    <a:pt x="3572" y="1977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3275894" y="2945270"/>
              <a:ext cx="362226" cy="363920"/>
            </a:xfrm>
            <a:custGeom>
              <a:rect b="b" l="l" r="r" t="t"/>
              <a:pathLst>
                <a:path extrusionOk="0" h="10313" w="10265">
                  <a:moveTo>
                    <a:pt x="4406" y="739"/>
                  </a:moveTo>
                  <a:lnTo>
                    <a:pt x="4406" y="1382"/>
                  </a:lnTo>
                  <a:lnTo>
                    <a:pt x="2168" y="1382"/>
                  </a:lnTo>
                  <a:lnTo>
                    <a:pt x="2168" y="739"/>
                  </a:lnTo>
                  <a:close/>
                  <a:moveTo>
                    <a:pt x="5954" y="739"/>
                  </a:moveTo>
                  <a:lnTo>
                    <a:pt x="5954" y="1382"/>
                  </a:lnTo>
                  <a:lnTo>
                    <a:pt x="5049" y="1382"/>
                  </a:lnTo>
                  <a:lnTo>
                    <a:pt x="5049" y="739"/>
                  </a:lnTo>
                  <a:close/>
                  <a:moveTo>
                    <a:pt x="1501" y="692"/>
                  </a:moveTo>
                  <a:lnTo>
                    <a:pt x="1501" y="1382"/>
                  </a:lnTo>
                  <a:lnTo>
                    <a:pt x="1501" y="2073"/>
                  </a:lnTo>
                  <a:lnTo>
                    <a:pt x="3501" y="2073"/>
                  </a:lnTo>
                  <a:lnTo>
                    <a:pt x="3501" y="8312"/>
                  </a:lnTo>
                  <a:lnTo>
                    <a:pt x="620" y="8288"/>
                  </a:lnTo>
                  <a:lnTo>
                    <a:pt x="620" y="692"/>
                  </a:lnTo>
                  <a:close/>
                  <a:moveTo>
                    <a:pt x="7455" y="2073"/>
                  </a:moveTo>
                  <a:lnTo>
                    <a:pt x="7455" y="3406"/>
                  </a:lnTo>
                  <a:lnTo>
                    <a:pt x="7455" y="4073"/>
                  </a:lnTo>
                  <a:lnTo>
                    <a:pt x="9455" y="4073"/>
                  </a:lnTo>
                  <a:lnTo>
                    <a:pt x="9455" y="9622"/>
                  </a:lnTo>
                  <a:lnTo>
                    <a:pt x="4168" y="9622"/>
                  </a:lnTo>
                  <a:lnTo>
                    <a:pt x="4168" y="8979"/>
                  </a:lnTo>
                  <a:lnTo>
                    <a:pt x="4168" y="8312"/>
                  </a:lnTo>
                  <a:lnTo>
                    <a:pt x="4168" y="2073"/>
                  </a:lnTo>
                  <a:close/>
                  <a:moveTo>
                    <a:pt x="1" y="1"/>
                  </a:moveTo>
                  <a:lnTo>
                    <a:pt x="1" y="644"/>
                  </a:lnTo>
                  <a:lnTo>
                    <a:pt x="1" y="8265"/>
                  </a:lnTo>
                  <a:lnTo>
                    <a:pt x="1" y="8955"/>
                  </a:lnTo>
                  <a:lnTo>
                    <a:pt x="3597" y="8955"/>
                  </a:lnTo>
                  <a:lnTo>
                    <a:pt x="3597" y="9622"/>
                  </a:lnTo>
                  <a:lnTo>
                    <a:pt x="3597" y="10313"/>
                  </a:lnTo>
                  <a:lnTo>
                    <a:pt x="10265" y="10313"/>
                  </a:lnTo>
                  <a:lnTo>
                    <a:pt x="10265" y="9670"/>
                  </a:lnTo>
                  <a:lnTo>
                    <a:pt x="10265" y="4097"/>
                  </a:lnTo>
                  <a:lnTo>
                    <a:pt x="10265" y="3430"/>
                  </a:lnTo>
                  <a:lnTo>
                    <a:pt x="10265" y="2787"/>
                  </a:lnTo>
                  <a:lnTo>
                    <a:pt x="9526" y="2716"/>
                  </a:lnTo>
                  <a:lnTo>
                    <a:pt x="9526" y="3406"/>
                  </a:lnTo>
                  <a:lnTo>
                    <a:pt x="8169" y="3406"/>
                  </a:lnTo>
                  <a:lnTo>
                    <a:pt x="8169" y="2073"/>
                  </a:lnTo>
                  <a:lnTo>
                    <a:pt x="8860" y="2073"/>
                  </a:lnTo>
                  <a:lnTo>
                    <a:pt x="8860" y="2716"/>
                  </a:lnTo>
                  <a:lnTo>
                    <a:pt x="9526" y="2716"/>
                  </a:lnTo>
                  <a:lnTo>
                    <a:pt x="9526" y="2025"/>
                  </a:lnTo>
                  <a:lnTo>
                    <a:pt x="8860" y="2025"/>
                  </a:lnTo>
                  <a:lnTo>
                    <a:pt x="8860" y="1382"/>
                  </a:lnTo>
                  <a:lnTo>
                    <a:pt x="6621" y="1382"/>
                  </a:lnTo>
                  <a:lnTo>
                    <a:pt x="6621" y="69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9" name="Google Shape;1169;p24"/>
          <p:cNvGrpSpPr/>
          <p:nvPr/>
        </p:nvGrpSpPr>
        <p:grpSpPr>
          <a:xfrm rot="-5400000">
            <a:off x="-140733" y="330269"/>
            <a:ext cx="981892" cy="700279"/>
            <a:chOff x="4411851" y="1191456"/>
            <a:chExt cx="981892" cy="700279"/>
          </a:xfrm>
        </p:grpSpPr>
        <p:sp>
          <p:nvSpPr>
            <p:cNvPr id="1170" name="Google Shape;1170;p24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4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4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4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" name="Google Shape;1182;p24"/>
          <p:cNvGrpSpPr/>
          <p:nvPr/>
        </p:nvGrpSpPr>
        <p:grpSpPr>
          <a:xfrm flipH="1">
            <a:off x="6103293" y="4569906"/>
            <a:ext cx="3040705" cy="573545"/>
            <a:chOff x="-7" y="4569906"/>
            <a:chExt cx="3040705" cy="573545"/>
          </a:xfrm>
        </p:grpSpPr>
        <p:grpSp>
          <p:nvGrpSpPr>
            <p:cNvPr id="1183" name="Google Shape;1183;p24"/>
            <p:cNvGrpSpPr/>
            <p:nvPr/>
          </p:nvGrpSpPr>
          <p:grpSpPr>
            <a:xfrm flipH="1" rot="-5400000">
              <a:off x="-230" y="4570128"/>
              <a:ext cx="573545" cy="573101"/>
              <a:chOff x="4411851" y="1331465"/>
              <a:chExt cx="560705" cy="560270"/>
            </a:xfrm>
          </p:grpSpPr>
          <p:sp>
            <p:nvSpPr>
              <p:cNvPr id="1184" name="Google Shape;1184;p24"/>
              <p:cNvSpPr/>
              <p:nvPr/>
            </p:nvSpPr>
            <p:spPr>
              <a:xfrm>
                <a:off x="4411851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24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24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24"/>
              <p:cNvSpPr/>
              <p:nvPr/>
            </p:nvSpPr>
            <p:spPr>
              <a:xfrm>
                <a:off x="4832456" y="133146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24"/>
              <p:cNvSpPr/>
              <p:nvPr/>
            </p:nvSpPr>
            <p:spPr>
              <a:xfrm>
                <a:off x="4411851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24"/>
              <p:cNvSpPr/>
              <p:nvPr/>
            </p:nvSpPr>
            <p:spPr>
              <a:xfrm>
                <a:off x="4551859" y="1751635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24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1" name="Google Shape;1191;p24"/>
            <p:cNvGrpSpPr/>
            <p:nvPr/>
          </p:nvGrpSpPr>
          <p:grpSpPr>
            <a:xfrm flipH="1">
              <a:off x="2466557" y="4854905"/>
              <a:ext cx="574140" cy="286523"/>
              <a:chOff x="4832456" y="1471546"/>
              <a:chExt cx="561287" cy="280108"/>
            </a:xfrm>
          </p:grpSpPr>
          <p:sp>
            <p:nvSpPr>
              <p:cNvPr id="1192" name="Google Shape;1192;p24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24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24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24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6" name="Google Shape;1196;p24"/>
            <p:cNvGrpSpPr/>
            <p:nvPr/>
          </p:nvGrpSpPr>
          <p:grpSpPr>
            <a:xfrm flipH="1">
              <a:off x="1605389" y="4854905"/>
              <a:ext cx="861163" cy="286523"/>
              <a:chOff x="4551859" y="1471546"/>
              <a:chExt cx="841884" cy="280108"/>
            </a:xfrm>
          </p:grpSpPr>
          <p:sp>
            <p:nvSpPr>
              <p:cNvPr id="1197" name="Google Shape;1197;p24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24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24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24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24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24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3" name="Google Shape;1203;p24"/>
            <p:cNvGrpSpPr/>
            <p:nvPr/>
          </p:nvGrpSpPr>
          <p:grpSpPr>
            <a:xfrm flipH="1" rot="10800000">
              <a:off x="755559" y="4854937"/>
              <a:ext cx="861163" cy="286523"/>
              <a:chOff x="4551859" y="1471546"/>
              <a:chExt cx="841884" cy="280108"/>
            </a:xfrm>
          </p:grpSpPr>
          <p:sp>
            <p:nvSpPr>
              <p:cNvPr id="1204" name="Google Shape;1204;p24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24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24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24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24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24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0" name="Google Shape;1210;p24"/>
            <p:cNvGrpSpPr/>
            <p:nvPr/>
          </p:nvGrpSpPr>
          <p:grpSpPr>
            <a:xfrm flipH="1" rot="10800000">
              <a:off x="313736" y="4854937"/>
              <a:ext cx="430331" cy="286523"/>
              <a:chOff x="4551859" y="1471546"/>
              <a:chExt cx="420697" cy="280108"/>
            </a:xfrm>
          </p:grpSpPr>
          <p:sp>
            <p:nvSpPr>
              <p:cNvPr id="1211" name="Google Shape;1211;p24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24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24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rgbClr val="0B5394"/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14" name="Google Shape;1214;p24"/>
          <p:cNvGrpSpPr/>
          <p:nvPr/>
        </p:nvGrpSpPr>
        <p:grpSpPr>
          <a:xfrm>
            <a:off x="8391218" y="193431"/>
            <a:ext cx="427718" cy="362218"/>
            <a:chOff x="696000" y="2946963"/>
            <a:chExt cx="362228" cy="306756"/>
          </a:xfrm>
        </p:grpSpPr>
        <p:sp>
          <p:nvSpPr>
            <p:cNvPr id="1215" name="Google Shape;1215;p24"/>
            <p:cNvSpPr/>
            <p:nvPr/>
          </p:nvSpPr>
          <p:spPr>
            <a:xfrm>
              <a:off x="696000" y="3017574"/>
              <a:ext cx="117684" cy="165569"/>
            </a:xfrm>
            <a:custGeom>
              <a:rect b="b" l="l" r="r" t="t"/>
              <a:pathLst>
                <a:path extrusionOk="0" h="4692" w="3335">
                  <a:moveTo>
                    <a:pt x="1977" y="0"/>
                  </a:moveTo>
                  <a:lnTo>
                    <a:pt x="1977" y="667"/>
                  </a:lnTo>
                  <a:lnTo>
                    <a:pt x="1334" y="667"/>
                  </a:lnTo>
                  <a:lnTo>
                    <a:pt x="1334" y="1334"/>
                  </a:lnTo>
                  <a:lnTo>
                    <a:pt x="643" y="1334"/>
                  </a:lnTo>
                  <a:lnTo>
                    <a:pt x="643" y="2024"/>
                  </a:lnTo>
                  <a:lnTo>
                    <a:pt x="0" y="2024"/>
                  </a:lnTo>
                  <a:lnTo>
                    <a:pt x="0" y="2667"/>
                  </a:lnTo>
                  <a:lnTo>
                    <a:pt x="643" y="2667"/>
                  </a:lnTo>
                  <a:lnTo>
                    <a:pt x="643" y="3358"/>
                  </a:lnTo>
                  <a:lnTo>
                    <a:pt x="1334" y="3358"/>
                  </a:lnTo>
                  <a:lnTo>
                    <a:pt x="1334" y="4001"/>
                  </a:lnTo>
                  <a:lnTo>
                    <a:pt x="1977" y="4001"/>
                  </a:lnTo>
                  <a:lnTo>
                    <a:pt x="1977" y="4691"/>
                  </a:lnTo>
                  <a:lnTo>
                    <a:pt x="3334" y="4691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696000" y="2946963"/>
              <a:ext cx="362226" cy="22725"/>
            </a:xfrm>
            <a:custGeom>
              <a:rect b="b" l="l" r="r" t="t"/>
              <a:pathLst>
                <a:path extrusionOk="0" h="644" w="10265">
                  <a:moveTo>
                    <a:pt x="0" y="1"/>
                  </a:moveTo>
                  <a:lnTo>
                    <a:pt x="0" y="644"/>
                  </a:lnTo>
                  <a:lnTo>
                    <a:pt x="10264" y="644"/>
                  </a:lnTo>
                  <a:lnTo>
                    <a:pt x="1026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37151" y="3017574"/>
              <a:ext cx="221076" cy="22725"/>
            </a:xfrm>
            <a:custGeom>
              <a:rect b="b" l="l" r="r" t="t"/>
              <a:pathLst>
                <a:path extrusionOk="0" h="644" w="6265">
                  <a:moveTo>
                    <a:pt x="1" y="0"/>
                  </a:moveTo>
                  <a:lnTo>
                    <a:pt x="1" y="643"/>
                  </a:lnTo>
                  <a:lnTo>
                    <a:pt x="6264" y="643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4"/>
            <p:cNvSpPr/>
            <p:nvPr/>
          </p:nvSpPr>
          <p:spPr>
            <a:xfrm>
              <a:off x="837151" y="3088150"/>
              <a:ext cx="221076" cy="23572"/>
            </a:xfrm>
            <a:custGeom>
              <a:rect b="b" l="l" r="r" t="t"/>
              <a:pathLst>
                <a:path extrusionOk="0" h="668" w="6265">
                  <a:moveTo>
                    <a:pt x="1" y="0"/>
                  </a:moveTo>
                  <a:lnTo>
                    <a:pt x="1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4"/>
            <p:cNvSpPr/>
            <p:nvPr/>
          </p:nvSpPr>
          <p:spPr>
            <a:xfrm>
              <a:off x="696000" y="3230183"/>
              <a:ext cx="362226" cy="23537"/>
            </a:xfrm>
            <a:custGeom>
              <a:rect b="b" l="l" r="r" t="t"/>
              <a:pathLst>
                <a:path extrusionOk="0" h="667" w="10265">
                  <a:moveTo>
                    <a:pt x="0" y="0"/>
                  </a:moveTo>
                  <a:lnTo>
                    <a:pt x="0" y="667"/>
                  </a:lnTo>
                  <a:lnTo>
                    <a:pt x="10264" y="667"/>
                  </a:lnTo>
                  <a:lnTo>
                    <a:pt x="10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837151" y="3160419"/>
              <a:ext cx="221076" cy="22725"/>
            </a:xfrm>
            <a:custGeom>
              <a:rect b="b" l="l" r="r" t="t"/>
              <a:pathLst>
                <a:path extrusionOk="0" h="644" w="6265">
                  <a:moveTo>
                    <a:pt x="1" y="0"/>
                  </a:moveTo>
                  <a:lnTo>
                    <a:pt x="1" y="643"/>
                  </a:lnTo>
                  <a:lnTo>
                    <a:pt x="6264" y="643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718690" y="3111687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>
              <a:off x="743039" y="3041076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1"/>
                  </a:moveTo>
                  <a:lnTo>
                    <a:pt x="1" y="668"/>
                  </a:lnTo>
                  <a:lnTo>
                    <a:pt x="644" y="6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>
              <a:off x="765729" y="3017574"/>
              <a:ext cx="47956" cy="165569"/>
            </a:xfrm>
            <a:custGeom>
              <a:rect b="b" l="l" r="r" t="t"/>
              <a:pathLst>
                <a:path extrusionOk="0" h="4692" w="1359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4048"/>
                  </a:lnTo>
                  <a:lnTo>
                    <a:pt x="1" y="4048"/>
                  </a:lnTo>
                  <a:lnTo>
                    <a:pt x="1" y="4691"/>
                  </a:lnTo>
                  <a:lnTo>
                    <a:pt x="1358" y="4691"/>
                  </a:lnTo>
                  <a:lnTo>
                    <a:pt x="1358" y="4001"/>
                  </a:lnTo>
                  <a:lnTo>
                    <a:pt x="1358" y="667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718690" y="3064613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696000" y="308815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4"/>
            <p:cNvSpPr/>
            <p:nvPr/>
          </p:nvSpPr>
          <p:spPr>
            <a:xfrm>
              <a:off x="743039" y="3136035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/>
          <p:nvPr>
            <p:ph idx="1" type="body"/>
          </p:nvPr>
        </p:nvSpPr>
        <p:spPr>
          <a:xfrm>
            <a:off x="720000" y="1005675"/>
            <a:ext cx="7704000" cy="36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88" name="Google Shape;88;p4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89" name="Google Shape;89;p4"/>
          <p:cNvGrpSpPr/>
          <p:nvPr/>
        </p:nvGrpSpPr>
        <p:grpSpPr>
          <a:xfrm flipH="1">
            <a:off x="8197197" y="6"/>
            <a:ext cx="981892" cy="700279"/>
            <a:chOff x="4411851" y="1191456"/>
            <a:chExt cx="981892" cy="700279"/>
          </a:xfrm>
        </p:grpSpPr>
        <p:sp>
          <p:nvSpPr>
            <p:cNvPr id="90" name="Google Shape;90;p4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122951" y="2634313"/>
            <a:ext cx="362265" cy="362229"/>
            <a:chOff x="5733938" y="2946963"/>
            <a:chExt cx="362265" cy="362229"/>
          </a:xfrm>
        </p:grpSpPr>
        <p:sp>
          <p:nvSpPr>
            <p:cNvPr id="103" name="Google Shape;103;p4"/>
            <p:cNvSpPr/>
            <p:nvPr/>
          </p:nvSpPr>
          <p:spPr>
            <a:xfrm>
              <a:off x="5733938" y="2946963"/>
              <a:ext cx="362261" cy="362226"/>
            </a:xfrm>
            <a:custGeom>
              <a:rect b="b" l="l" r="r" t="t"/>
              <a:pathLst>
                <a:path extrusionOk="0" h="10265" w="10266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2001"/>
                  </a:lnTo>
                  <a:lnTo>
                    <a:pt x="1335" y="2001"/>
                  </a:lnTo>
                  <a:lnTo>
                    <a:pt x="1335" y="2644"/>
                  </a:lnTo>
                  <a:lnTo>
                    <a:pt x="668" y="2644"/>
                  </a:lnTo>
                  <a:lnTo>
                    <a:pt x="668" y="4025"/>
                  </a:lnTo>
                  <a:lnTo>
                    <a:pt x="1" y="4025"/>
                  </a:lnTo>
                  <a:lnTo>
                    <a:pt x="1" y="6907"/>
                  </a:lnTo>
                  <a:lnTo>
                    <a:pt x="668" y="6907"/>
                  </a:lnTo>
                  <a:lnTo>
                    <a:pt x="668" y="8240"/>
                  </a:lnTo>
                  <a:lnTo>
                    <a:pt x="1335" y="8240"/>
                  </a:lnTo>
                  <a:lnTo>
                    <a:pt x="1335" y="8931"/>
                  </a:lnTo>
                  <a:lnTo>
                    <a:pt x="2025" y="8931"/>
                  </a:lnTo>
                  <a:lnTo>
                    <a:pt x="2025" y="9574"/>
                  </a:lnTo>
                  <a:lnTo>
                    <a:pt x="3359" y="9574"/>
                  </a:lnTo>
                  <a:lnTo>
                    <a:pt x="3359" y="10265"/>
                  </a:lnTo>
                  <a:lnTo>
                    <a:pt x="6931" y="10265"/>
                  </a:lnTo>
                  <a:lnTo>
                    <a:pt x="6931" y="9574"/>
                  </a:lnTo>
                  <a:lnTo>
                    <a:pt x="8265" y="9574"/>
                  </a:lnTo>
                  <a:lnTo>
                    <a:pt x="8265" y="8931"/>
                  </a:lnTo>
                  <a:lnTo>
                    <a:pt x="8931" y="8931"/>
                  </a:lnTo>
                  <a:lnTo>
                    <a:pt x="8931" y="8240"/>
                  </a:lnTo>
                  <a:lnTo>
                    <a:pt x="9574" y="8240"/>
                  </a:lnTo>
                  <a:lnTo>
                    <a:pt x="9574" y="6907"/>
                  </a:lnTo>
                  <a:lnTo>
                    <a:pt x="10265" y="6907"/>
                  </a:lnTo>
                  <a:lnTo>
                    <a:pt x="10265" y="3335"/>
                  </a:lnTo>
                  <a:lnTo>
                    <a:pt x="9574" y="3335"/>
                  </a:lnTo>
                  <a:lnTo>
                    <a:pt x="9574" y="2001"/>
                  </a:lnTo>
                  <a:lnTo>
                    <a:pt x="8931" y="2001"/>
                  </a:lnTo>
                  <a:lnTo>
                    <a:pt x="8931" y="1334"/>
                  </a:lnTo>
                  <a:lnTo>
                    <a:pt x="7622" y="1334"/>
                  </a:lnTo>
                  <a:lnTo>
                    <a:pt x="7622" y="3335"/>
                  </a:lnTo>
                  <a:lnTo>
                    <a:pt x="8265" y="3335"/>
                  </a:lnTo>
                  <a:lnTo>
                    <a:pt x="8265" y="6907"/>
                  </a:lnTo>
                  <a:lnTo>
                    <a:pt x="7622" y="6907"/>
                  </a:lnTo>
                  <a:lnTo>
                    <a:pt x="7622" y="7597"/>
                  </a:lnTo>
                  <a:lnTo>
                    <a:pt x="6931" y="7597"/>
                  </a:lnTo>
                  <a:lnTo>
                    <a:pt x="6931" y="8240"/>
                  </a:lnTo>
                  <a:lnTo>
                    <a:pt x="3359" y="8240"/>
                  </a:lnTo>
                  <a:lnTo>
                    <a:pt x="3359" y="7597"/>
                  </a:lnTo>
                  <a:lnTo>
                    <a:pt x="2668" y="7597"/>
                  </a:lnTo>
                  <a:lnTo>
                    <a:pt x="2668" y="6907"/>
                  </a:lnTo>
                  <a:lnTo>
                    <a:pt x="2025" y="6907"/>
                  </a:lnTo>
                  <a:lnTo>
                    <a:pt x="2025" y="4692"/>
                  </a:lnTo>
                  <a:lnTo>
                    <a:pt x="2668" y="4692"/>
                  </a:lnTo>
                  <a:lnTo>
                    <a:pt x="2668" y="4025"/>
                  </a:lnTo>
                  <a:lnTo>
                    <a:pt x="3359" y="4025"/>
                  </a:lnTo>
                  <a:lnTo>
                    <a:pt x="3359" y="4692"/>
                  </a:lnTo>
                  <a:lnTo>
                    <a:pt x="4002" y="4692"/>
                  </a:lnTo>
                  <a:lnTo>
                    <a:pt x="4002" y="5359"/>
                  </a:lnTo>
                  <a:lnTo>
                    <a:pt x="5359" y="5359"/>
                  </a:lnTo>
                  <a:lnTo>
                    <a:pt x="5359" y="1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828933" y="2994037"/>
              <a:ext cx="94147" cy="142032"/>
            </a:xfrm>
            <a:custGeom>
              <a:rect b="b" l="l" r="r" t="t"/>
              <a:pathLst>
                <a:path extrusionOk="0" h="4025" w="2668">
                  <a:moveTo>
                    <a:pt x="1310" y="0"/>
                  </a:moveTo>
                  <a:lnTo>
                    <a:pt x="1310" y="667"/>
                  </a:lnTo>
                  <a:lnTo>
                    <a:pt x="667" y="667"/>
                  </a:lnTo>
                  <a:lnTo>
                    <a:pt x="667" y="1310"/>
                  </a:lnTo>
                  <a:lnTo>
                    <a:pt x="0" y="1310"/>
                  </a:lnTo>
                  <a:lnTo>
                    <a:pt x="0" y="2691"/>
                  </a:lnTo>
                  <a:lnTo>
                    <a:pt x="667" y="2691"/>
                  </a:lnTo>
                  <a:lnTo>
                    <a:pt x="667" y="3358"/>
                  </a:lnTo>
                  <a:lnTo>
                    <a:pt x="1310" y="3358"/>
                  </a:lnTo>
                  <a:lnTo>
                    <a:pt x="1310" y="4025"/>
                  </a:lnTo>
                  <a:lnTo>
                    <a:pt x="2667" y="4025"/>
                  </a:lnTo>
                  <a:lnTo>
                    <a:pt x="2667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6001173" y="2994037"/>
              <a:ext cx="47956" cy="70610"/>
            </a:xfrm>
            <a:custGeom>
              <a:rect b="b" l="l" r="r" t="t"/>
              <a:pathLst>
                <a:path extrusionOk="0" h="2001" w="1359">
                  <a:moveTo>
                    <a:pt x="1" y="0"/>
                  </a:moveTo>
                  <a:lnTo>
                    <a:pt x="1" y="2001"/>
                  </a:lnTo>
                  <a:lnTo>
                    <a:pt x="692" y="2001"/>
                  </a:lnTo>
                  <a:lnTo>
                    <a:pt x="692" y="667"/>
                  </a:lnTo>
                  <a:lnTo>
                    <a:pt x="1358" y="667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6025557" y="3237735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5757475" y="3190661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6048247" y="3017574"/>
              <a:ext cx="23572" cy="47074"/>
            </a:xfrm>
            <a:custGeom>
              <a:rect b="b" l="l" r="r" t="t"/>
              <a:pathLst>
                <a:path extrusionOk="0" h="1334" w="668">
                  <a:moveTo>
                    <a:pt x="1" y="0"/>
                  </a:moveTo>
                  <a:lnTo>
                    <a:pt x="1" y="1334"/>
                  </a:lnTo>
                  <a:lnTo>
                    <a:pt x="667" y="1334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6072631" y="3064613"/>
              <a:ext cx="23572" cy="126082"/>
            </a:xfrm>
            <a:custGeom>
              <a:rect b="b" l="l" r="r" t="t"/>
              <a:pathLst>
                <a:path extrusionOk="0" h="3573" w="668">
                  <a:moveTo>
                    <a:pt x="0" y="1"/>
                  </a:moveTo>
                  <a:lnTo>
                    <a:pt x="0" y="3573"/>
                  </a:lnTo>
                  <a:lnTo>
                    <a:pt x="667" y="3573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6048247" y="3190661"/>
              <a:ext cx="23572" cy="47109"/>
            </a:xfrm>
            <a:custGeom>
              <a:rect b="b" l="l" r="r" t="t"/>
              <a:pathLst>
                <a:path extrusionOk="0" h="1335" w="668">
                  <a:moveTo>
                    <a:pt x="1" y="1"/>
                  </a:moveTo>
                  <a:lnTo>
                    <a:pt x="1" y="1334"/>
                  </a:lnTo>
                  <a:lnTo>
                    <a:pt x="667" y="133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5852435" y="3262118"/>
              <a:ext cx="173156" cy="47074"/>
            </a:xfrm>
            <a:custGeom>
              <a:rect b="b" l="l" r="r" t="t"/>
              <a:pathLst>
                <a:path extrusionOk="0" h="1334" w="4907">
                  <a:moveTo>
                    <a:pt x="3573" y="0"/>
                  </a:moveTo>
                  <a:lnTo>
                    <a:pt x="3573" y="643"/>
                  </a:lnTo>
                  <a:lnTo>
                    <a:pt x="4907" y="643"/>
                  </a:lnTo>
                  <a:lnTo>
                    <a:pt x="4907" y="0"/>
                  </a:lnTo>
                  <a:close/>
                  <a:moveTo>
                    <a:pt x="1" y="643"/>
                  </a:moveTo>
                  <a:lnTo>
                    <a:pt x="1" y="1334"/>
                  </a:lnTo>
                  <a:lnTo>
                    <a:pt x="3573" y="1334"/>
                  </a:lnTo>
                  <a:lnTo>
                    <a:pt x="3573" y="6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5805396" y="3262118"/>
              <a:ext cx="47074" cy="22690"/>
            </a:xfrm>
            <a:custGeom>
              <a:rect b="b" l="l" r="r" t="t"/>
              <a:pathLst>
                <a:path extrusionOk="0" h="643" w="1334">
                  <a:moveTo>
                    <a:pt x="0" y="0"/>
                  </a:moveTo>
                  <a:lnTo>
                    <a:pt x="0" y="643"/>
                  </a:lnTo>
                  <a:lnTo>
                    <a:pt x="1334" y="643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81012" y="3237735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733938" y="2946963"/>
              <a:ext cx="189141" cy="189106"/>
            </a:xfrm>
            <a:custGeom>
              <a:rect b="b" l="l" r="r" t="t"/>
              <a:pathLst>
                <a:path extrusionOk="0" h="5359" w="5360">
                  <a:moveTo>
                    <a:pt x="1" y="1"/>
                  </a:moveTo>
                  <a:lnTo>
                    <a:pt x="1" y="1334"/>
                  </a:lnTo>
                  <a:lnTo>
                    <a:pt x="668" y="1334"/>
                  </a:lnTo>
                  <a:lnTo>
                    <a:pt x="668" y="691"/>
                  </a:lnTo>
                  <a:lnTo>
                    <a:pt x="4692" y="691"/>
                  </a:lnTo>
                  <a:lnTo>
                    <a:pt x="4692" y="4692"/>
                  </a:lnTo>
                  <a:lnTo>
                    <a:pt x="4002" y="4692"/>
                  </a:lnTo>
                  <a:lnTo>
                    <a:pt x="4002" y="5359"/>
                  </a:lnTo>
                  <a:lnTo>
                    <a:pt x="5359" y="5359"/>
                  </a:lnTo>
                  <a:lnTo>
                    <a:pt x="53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5757475" y="299403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5781012" y="3112534"/>
              <a:ext cx="22725" cy="79009"/>
            </a:xfrm>
            <a:custGeom>
              <a:rect b="b" l="l" r="r" t="t"/>
              <a:pathLst>
                <a:path extrusionOk="0" h="2239" w="644">
                  <a:moveTo>
                    <a:pt x="1" y="0"/>
                  </a:moveTo>
                  <a:lnTo>
                    <a:pt x="1" y="2239"/>
                  </a:lnTo>
                  <a:lnTo>
                    <a:pt x="644" y="2239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6025557" y="3064613"/>
              <a:ext cx="23572" cy="126082"/>
            </a:xfrm>
            <a:custGeom>
              <a:rect b="b" l="l" r="r" t="t"/>
              <a:pathLst>
                <a:path extrusionOk="0" h="3573" w="668">
                  <a:moveTo>
                    <a:pt x="1" y="1"/>
                  </a:moveTo>
                  <a:lnTo>
                    <a:pt x="1" y="3573"/>
                  </a:lnTo>
                  <a:lnTo>
                    <a:pt x="667" y="3573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5978518" y="3190661"/>
              <a:ext cx="47074" cy="47109"/>
            </a:xfrm>
            <a:custGeom>
              <a:rect b="b" l="l" r="r" t="t"/>
              <a:pathLst>
                <a:path extrusionOk="0" h="1335" w="1334">
                  <a:moveTo>
                    <a:pt x="643" y="1"/>
                  </a:moveTo>
                  <a:lnTo>
                    <a:pt x="643" y="644"/>
                  </a:lnTo>
                  <a:lnTo>
                    <a:pt x="0" y="644"/>
                  </a:lnTo>
                  <a:lnTo>
                    <a:pt x="0" y="1334"/>
                  </a:lnTo>
                  <a:lnTo>
                    <a:pt x="1334" y="1334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5805396" y="3190661"/>
              <a:ext cx="47074" cy="47109"/>
            </a:xfrm>
            <a:custGeom>
              <a:rect b="b" l="l" r="r" t="t"/>
              <a:pathLst>
                <a:path extrusionOk="0" h="1335" w="1334">
                  <a:moveTo>
                    <a:pt x="0" y="1"/>
                  </a:moveTo>
                  <a:lnTo>
                    <a:pt x="0" y="1334"/>
                  </a:lnTo>
                  <a:lnTo>
                    <a:pt x="1334" y="1334"/>
                  </a:lnTo>
                  <a:lnTo>
                    <a:pt x="1334" y="691"/>
                  </a:lnTo>
                  <a:lnTo>
                    <a:pt x="643" y="691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5852435" y="3237735"/>
              <a:ext cx="126082" cy="23572"/>
            </a:xfrm>
            <a:custGeom>
              <a:rect b="b" l="l" r="r" t="t"/>
              <a:pathLst>
                <a:path extrusionOk="0" h="668" w="3573">
                  <a:moveTo>
                    <a:pt x="1" y="0"/>
                  </a:moveTo>
                  <a:lnTo>
                    <a:pt x="1" y="667"/>
                  </a:lnTo>
                  <a:lnTo>
                    <a:pt x="3573" y="66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852435" y="3088150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781012" y="3017574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733938" y="3040264"/>
              <a:ext cx="47109" cy="150431"/>
            </a:xfrm>
            <a:custGeom>
              <a:rect b="b" l="l" r="r" t="t"/>
              <a:pathLst>
                <a:path extrusionOk="0" h="4263" w="1335">
                  <a:moveTo>
                    <a:pt x="668" y="0"/>
                  </a:moveTo>
                  <a:lnTo>
                    <a:pt x="668" y="1381"/>
                  </a:lnTo>
                  <a:lnTo>
                    <a:pt x="1335" y="1381"/>
                  </a:lnTo>
                  <a:lnTo>
                    <a:pt x="1335" y="0"/>
                  </a:lnTo>
                  <a:close/>
                  <a:moveTo>
                    <a:pt x="1" y="1381"/>
                  </a:moveTo>
                  <a:lnTo>
                    <a:pt x="1" y="4263"/>
                  </a:lnTo>
                  <a:lnTo>
                    <a:pt x="668" y="4263"/>
                  </a:lnTo>
                  <a:lnTo>
                    <a:pt x="668" y="13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5805396" y="3064613"/>
              <a:ext cx="47074" cy="47956"/>
            </a:xfrm>
            <a:custGeom>
              <a:rect b="b" l="l" r="r" t="t"/>
              <a:pathLst>
                <a:path extrusionOk="0" h="1359" w="1334">
                  <a:moveTo>
                    <a:pt x="0" y="1"/>
                  </a:moveTo>
                  <a:lnTo>
                    <a:pt x="0" y="1358"/>
                  </a:lnTo>
                  <a:lnTo>
                    <a:pt x="643" y="1358"/>
                  </a:lnTo>
                  <a:lnTo>
                    <a:pt x="643" y="691"/>
                  </a:lnTo>
                  <a:lnTo>
                    <a:pt x="1334" y="691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 flipH="1">
            <a:off x="8415888" y="4426466"/>
            <a:ext cx="361379" cy="363073"/>
            <a:chOff x="1469121" y="2339379"/>
            <a:chExt cx="361379" cy="363073"/>
          </a:xfrm>
        </p:grpSpPr>
        <p:sp>
          <p:nvSpPr>
            <p:cNvPr id="126" name="Google Shape;126;p4"/>
            <p:cNvSpPr/>
            <p:nvPr/>
          </p:nvSpPr>
          <p:spPr>
            <a:xfrm>
              <a:off x="1469121" y="2339379"/>
              <a:ext cx="361379" cy="363073"/>
            </a:xfrm>
            <a:custGeom>
              <a:rect b="b" l="l" r="r" t="t"/>
              <a:pathLst>
                <a:path extrusionOk="0" h="10289" w="10241">
                  <a:moveTo>
                    <a:pt x="0" y="1"/>
                  </a:moveTo>
                  <a:lnTo>
                    <a:pt x="0" y="2906"/>
                  </a:lnTo>
                  <a:lnTo>
                    <a:pt x="1977" y="2906"/>
                  </a:lnTo>
                  <a:lnTo>
                    <a:pt x="1977" y="2239"/>
                  </a:lnTo>
                  <a:lnTo>
                    <a:pt x="3977" y="2239"/>
                  </a:lnTo>
                  <a:lnTo>
                    <a:pt x="3977" y="8264"/>
                  </a:lnTo>
                  <a:lnTo>
                    <a:pt x="2430" y="8264"/>
                  </a:lnTo>
                  <a:lnTo>
                    <a:pt x="2430" y="10289"/>
                  </a:lnTo>
                  <a:lnTo>
                    <a:pt x="7788" y="10289"/>
                  </a:lnTo>
                  <a:lnTo>
                    <a:pt x="7788" y="8264"/>
                  </a:lnTo>
                  <a:lnTo>
                    <a:pt x="6240" y="8264"/>
                  </a:lnTo>
                  <a:lnTo>
                    <a:pt x="6240" y="2216"/>
                  </a:lnTo>
                  <a:lnTo>
                    <a:pt x="8240" y="2216"/>
                  </a:lnTo>
                  <a:lnTo>
                    <a:pt x="8240" y="2906"/>
                  </a:lnTo>
                  <a:lnTo>
                    <a:pt x="10241" y="2906"/>
                  </a:lnTo>
                  <a:lnTo>
                    <a:pt x="1024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1469121" y="2339379"/>
              <a:ext cx="359721" cy="363073"/>
            </a:xfrm>
            <a:custGeom>
              <a:rect b="b" l="l" r="r" t="t"/>
              <a:pathLst>
                <a:path extrusionOk="0" h="10289" w="10194">
                  <a:moveTo>
                    <a:pt x="9598" y="644"/>
                  </a:moveTo>
                  <a:lnTo>
                    <a:pt x="9550" y="2216"/>
                  </a:lnTo>
                  <a:lnTo>
                    <a:pt x="8883" y="2216"/>
                  </a:lnTo>
                  <a:lnTo>
                    <a:pt x="8883" y="1549"/>
                  </a:lnTo>
                  <a:lnTo>
                    <a:pt x="5549" y="1549"/>
                  </a:lnTo>
                  <a:lnTo>
                    <a:pt x="5549" y="8907"/>
                  </a:lnTo>
                  <a:lnTo>
                    <a:pt x="7145" y="8907"/>
                  </a:lnTo>
                  <a:lnTo>
                    <a:pt x="7145" y="9574"/>
                  </a:lnTo>
                  <a:lnTo>
                    <a:pt x="3120" y="9574"/>
                  </a:lnTo>
                  <a:lnTo>
                    <a:pt x="3120" y="8907"/>
                  </a:lnTo>
                  <a:lnTo>
                    <a:pt x="4692" y="8907"/>
                  </a:lnTo>
                  <a:lnTo>
                    <a:pt x="4692" y="1549"/>
                  </a:lnTo>
                  <a:lnTo>
                    <a:pt x="1358" y="1549"/>
                  </a:lnTo>
                  <a:lnTo>
                    <a:pt x="1358" y="2216"/>
                  </a:lnTo>
                  <a:lnTo>
                    <a:pt x="667" y="2216"/>
                  </a:lnTo>
                  <a:lnTo>
                    <a:pt x="667" y="644"/>
                  </a:lnTo>
                  <a:close/>
                  <a:moveTo>
                    <a:pt x="0" y="1"/>
                  </a:moveTo>
                  <a:lnTo>
                    <a:pt x="0" y="2930"/>
                  </a:lnTo>
                  <a:lnTo>
                    <a:pt x="1977" y="2930"/>
                  </a:lnTo>
                  <a:lnTo>
                    <a:pt x="1977" y="2263"/>
                  </a:lnTo>
                  <a:lnTo>
                    <a:pt x="3977" y="2263"/>
                  </a:lnTo>
                  <a:lnTo>
                    <a:pt x="3977" y="8288"/>
                  </a:lnTo>
                  <a:lnTo>
                    <a:pt x="2406" y="8288"/>
                  </a:lnTo>
                  <a:lnTo>
                    <a:pt x="2406" y="10289"/>
                  </a:lnTo>
                  <a:lnTo>
                    <a:pt x="7788" y="10289"/>
                  </a:lnTo>
                  <a:lnTo>
                    <a:pt x="7788" y="8288"/>
                  </a:lnTo>
                  <a:lnTo>
                    <a:pt x="6216" y="8288"/>
                  </a:lnTo>
                  <a:lnTo>
                    <a:pt x="6216" y="2239"/>
                  </a:lnTo>
                  <a:lnTo>
                    <a:pt x="8193" y="2239"/>
                  </a:lnTo>
                  <a:lnTo>
                    <a:pt x="8193" y="2906"/>
                  </a:lnTo>
                  <a:lnTo>
                    <a:pt x="10193" y="2930"/>
                  </a:lnTo>
                  <a:lnTo>
                    <a:pt x="101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 txBox="1"/>
          <p:nvPr>
            <p:ph type="title"/>
          </p:nvPr>
        </p:nvSpPr>
        <p:spPr>
          <a:xfrm>
            <a:off x="1214175" y="2179525"/>
            <a:ext cx="3030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0" name="Google Shape;130;p5"/>
          <p:cNvSpPr txBox="1"/>
          <p:nvPr>
            <p:ph idx="2" type="title"/>
          </p:nvPr>
        </p:nvSpPr>
        <p:spPr>
          <a:xfrm>
            <a:off x="4899525" y="2179525"/>
            <a:ext cx="3030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" name="Google Shape;131;p5"/>
          <p:cNvSpPr txBox="1"/>
          <p:nvPr>
            <p:ph idx="1" type="subTitle"/>
          </p:nvPr>
        </p:nvSpPr>
        <p:spPr>
          <a:xfrm>
            <a:off x="4899525" y="2676025"/>
            <a:ext cx="3030300" cy="14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2" name="Google Shape;132;p5"/>
          <p:cNvSpPr txBox="1"/>
          <p:nvPr>
            <p:ph idx="3" type="subTitle"/>
          </p:nvPr>
        </p:nvSpPr>
        <p:spPr>
          <a:xfrm>
            <a:off x="1214175" y="2676025"/>
            <a:ext cx="3030300" cy="14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3" name="Google Shape;133;p5"/>
          <p:cNvSpPr txBox="1"/>
          <p:nvPr>
            <p:ph idx="4"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136" name="Google Shape;136;p6"/>
          <p:cNvGrpSpPr/>
          <p:nvPr/>
        </p:nvGrpSpPr>
        <p:grpSpPr>
          <a:xfrm rot="5400000">
            <a:off x="-140799" y="139769"/>
            <a:ext cx="981892" cy="700279"/>
            <a:chOff x="4411851" y="1191456"/>
            <a:chExt cx="981892" cy="700279"/>
          </a:xfrm>
        </p:grpSpPr>
        <p:sp>
          <p:nvSpPr>
            <p:cNvPr id="137" name="Google Shape;137;p6"/>
            <p:cNvSpPr/>
            <p:nvPr/>
          </p:nvSpPr>
          <p:spPr>
            <a:xfrm>
              <a:off x="4973045" y="119145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4411851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4551859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4411851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4551859" y="175163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" name="Google Shape;149;p6"/>
          <p:cNvGrpSpPr/>
          <p:nvPr/>
        </p:nvGrpSpPr>
        <p:grpSpPr>
          <a:xfrm rot="5400000">
            <a:off x="8581163" y="4580612"/>
            <a:ext cx="701294" cy="420189"/>
            <a:chOff x="4692448" y="1331465"/>
            <a:chExt cx="701294" cy="420189"/>
          </a:xfrm>
        </p:grpSpPr>
        <p:sp>
          <p:nvSpPr>
            <p:cNvPr id="150" name="Google Shape;150;p6"/>
            <p:cNvSpPr/>
            <p:nvPr/>
          </p:nvSpPr>
          <p:spPr>
            <a:xfrm>
              <a:off x="4692448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4973045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4832456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5113053" y="1471546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5253643" y="1331465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4832456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5253643" y="1611554"/>
              <a:ext cx="140100" cy="140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6"/>
          <p:cNvSpPr/>
          <p:nvPr/>
        </p:nvSpPr>
        <p:spPr>
          <a:xfrm rot="5400000">
            <a:off x="8578841" y="4861254"/>
            <a:ext cx="140100" cy="140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6"/>
          <p:cNvGrpSpPr/>
          <p:nvPr/>
        </p:nvGrpSpPr>
        <p:grpSpPr>
          <a:xfrm>
            <a:off x="8423996" y="710550"/>
            <a:ext cx="461879" cy="461914"/>
            <a:chOff x="8061771" y="3546997"/>
            <a:chExt cx="362229" cy="362229"/>
          </a:xfrm>
        </p:grpSpPr>
        <p:sp>
          <p:nvSpPr>
            <p:cNvPr id="159" name="Google Shape;159;p6"/>
            <p:cNvSpPr/>
            <p:nvPr/>
          </p:nvSpPr>
          <p:spPr>
            <a:xfrm>
              <a:off x="8206310" y="3546997"/>
              <a:ext cx="217689" cy="216842"/>
            </a:xfrm>
            <a:custGeom>
              <a:rect b="b" l="l" r="r" t="t"/>
              <a:pathLst>
                <a:path extrusionOk="0" h="6145" w="6169">
                  <a:moveTo>
                    <a:pt x="2048" y="0"/>
                  </a:moveTo>
                  <a:lnTo>
                    <a:pt x="2048" y="667"/>
                  </a:lnTo>
                  <a:lnTo>
                    <a:pt x="1381" y="667"/>
                  </a:lnTo>
                  <a:lnTo>
                    <a:pt x="1381" y="1358"/>
                  </a:lnTo>
                  <a:lnTo>
                    <a:pt x="691" y="1358"/>
                  </a:lnTo>
                  <a:lnTo>
                    <a:pt x="691" y="2072"/>
                  </a:lnTo>
                  <a:lnTo>
                    <a:pt x="0" y="2072"/>
                  </a:lnTo>
                  <a:lnTo>
                    <a:pt x="0" y="3406"/>
                  </a:lnTo>
                  <a:lnTo>
                    <a:pt x="1381" y="3406"/>
                  </a:lnTo>
                  <a:lnTo>
                    <a:pt x="1381" y="2739"/>
                  </a:lnTo>
                  <a:lnTo>
                    <a:pt x="2048" y="2739"/>
                  </a:lnTo>
                  <a:lnTo>
                    <a:pt x="2048" y="2072"/>
                  </a:lnTo>
                  <a:lnTo>
                    <a:pt x="4120" y="2072"/>
                  </a:lnTo>
                  <a:lnTo>
                    <a:pt x="4120" y="4096"/>
                  </a:lnTo>
                  <a:lnTo>
                    <a:pt x="3429" y="4096"/>
                  </a:lnTo>
                  <a:lnTo>
                    <a:pt x="3429" y="4787"/>
                  </a:lnTo>
                  <a:lnTo>
                    <a:pt x="2739" y="4787"/>
                  </a:lnTo>
                  <a:lnTo>
                    <a:pt x="2739" y="6144"/>
                  </a:lnTo>
                  <a:lnTo>
                    <a:pt x="4120" y="6144"/>
                  </a:lnTo>
                  <a:lnTo>
                    <a:pt x="4120" y="5477"/>
                  </a:lnTo>
                  <a:lnTo>
                    <a:pt x="4787" y="5477"/>
                  </a:lnTo>
                  <a:lnTo>
                    <a:pt x="4787" y="4787"/>
                  </a:lnTo>
                  <a:lnTo>
                    <a:pt x="5478" y="4787"/>
                  </a:lnTo>
                  <a:lnTo>
                    <a:pt x="5478" y="4096"/>
                  </a:lnTo>
                  <a:lnTo>
                    <a:pt x="6168" y="4096"/>
                  </a:lnTo>
                  <a:lnTo>
                    <a:pt x="6168" y="1358"/>
                  </a:lnTo>
                  <a:lnTo>
                    <a:pt x="5478" y="1358"/>
                  </a:lnTo>
                  <a:lnTo>
                    <a:pt x="5478" y="667"/>
                  </a:lnTo>
                  <a:lnTo>
                    <a:pt x="4787" y="667"/>
                  </a:lnTo>
                  <a:lnTo>
                    <a:pt x="4787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8061771" y="3691535"/>
              <a:ext cx="216842" cy="217689"/>
            </a:xfrm>
            <a:custGeom>
              <a:rect b="b" l="l" r="r" t="t"/>
              <a:pathLst>
                <a:path extrusionOk="0" h="6169" w="6145">
                  <a:moveTo>
                    <a:pt x="2072" y="0"/>
                  </a:moveTo>
                  <a:lnTo>
                    <a:pt x="2072" y="691"/>
                  </a:lnTo>
                  <a:lnTo>
                    <a:pt x="1358" y="691"/>
                  </a:lnTo>
                  <a:lnTo>
                    <a:pt x="1358" y="1381"/>
                  </a:lnTo>
                  <a:lnTo>
                    <a:pt x="667" y="1381"/>
                  </a:lnTo>
                  <a:lnTo>
                    <a:pt x="667" y="2048"/>
                  </a:lnTo>
                  <a:lnTo>
                    <a:pt x="0" y="2048"/>
                  </a:lnTo>
                  <a:lnTo>
                    <a:pt x="0" y="4787"/>
                  </a:lnTo>
                  <a:lnTo>
                    <a:pt x="667" y="4787"/>
                  </a:lnTo>
                  <a:lnTo>
                    <a:pt x="667" y="5477"/>
                  </a:lnTo>
                  <a:lnTo>
                    <a:pt x="1358" y="5477"/>
                  </a:lnTo>
                  <a:lnTo>
                    <a:pt x="1358" y="6168"/>
                  </a:lnTo>
                  <a:lnTo>
                    <a:pt x="4096" y="6168"/>
                  </a:lnTo>
                  <a:lnTo>
                    <a:pt x="4096" y="5477"/>
                  </a:lnTo>
                  <a:lnTo>
                    <a:pt x="4787" y="5477"/>
                  </a:lnTo>
                  <a:lnTo>
                    <a:pt x="4787" y="4787"/>
                  </a:lnTo>
                  <a:lnTo>
                    <a:pt x="5477" y="4787"/>
                  </a:lnTo>
                  <a:lnTo>
                    <a:pt x="5477" y="4120"/>
                  </a:lnTo>
                  <a:lnTo>
                    <a:pt x="6144" y="4120"/>
                  </a:lnTo>
                  <a:lnTo>
                    <a:pt x="6144" y="2739"/>
                  </a:lnTo>
                  <a:lnTo>
                    <a:pt x="4787" y="2739"/>
                  </a:lnTo>
                  <a:lnTo>
                    <a:pt x="4787" y="3429"/>
                  </a:lnTo>
                  <a:lnTo>
                    <a:pt x="4096" y="3429"/>
                  </a:lnTo>
                  <a:lnTo>
                    <a:pt x="4096" y="4120"/>
                  </a:lnTo>
                  <a:lnTo>
                    <a:pt x="2072" y="4120"/>
                  </a:lnTo>
                  <a:lnTo>
                    <a:pt x="2072" y="2048"/>
                  </a:lnTo>
                  <a:lnTo>
                    <a:pt x="2739" y="2048"/>
                  </a:lnTo>
                  <a:lnTo>
                    <a:pt x="2739" y="1381"/>
                  </a:lnTo>
                  <a:lnTo>
                    <a:pt x="3406" y="1381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8134040" y="3619266"/>
              <a:ext cx="23537" cy="23537"/>
            </a:xfrm>
            <a:custGeom>
              <a:rect b="b" l="l" r="r" t="t"/>
              <a:pathLst>
                <a:path extrusionOk="0" h="667" w="667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8109656" y="3594882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8085273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2" y="692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8181926" y="3546997"/>
              <a:ext cx="24419" cy="47920"/>
            </a:xfrm>
            <a:custGeom>
              <a:rect b="b" l="l" r="r" t="t"/>
              <a:pathLst>
                <a:path extrusionOk="0" h="1358" w="692">
                  <a:moveTo>
                    <a:pt x="1" y="0"/>
                  </a:moveTo>
                  <a:lnTo>
                    <a:pt x="1" y="1358"/>
                  </a:lnTo>
                  <a:lnTo>
                    <a:pt x="691" y="1358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8061771" y="3667151"/>
              <a:ext cx="47920" cy="24419"/>
            </a:xfrm>
            <a:custGeom>
              <a:rect b="b" l="l" r="r" t="t"/>
              <a:pathLst>
                <a:path extrusionOk="0" h="692" w="1358">
                  <a:moveTo>
                    <a:pt x="0" y="1"/>
                  </a:moveTo>
                  <a:lnTo>
                    <a:pt x="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8278579" y="3860423"/>
              <a:ext cx="24384" cy="48803"/>
            </a:xfrm>
            <a:custGeom>
              <a:rect b="b" l="l" r="r" t="t"/>
              <a:pathLst>
                <a:path extrusionOk="0" h="1383" w="691">
                  <a:moveTo>
                    <a:pt x="0" y="1"/>
                  </a:moveTo>
                  <a:lnTo>
                    <a:pt x="0" y="1382"/>
                  </a:lnTo>
                  <a:lnTo>
                    <a:pt x="691" y="138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8375197" y="3763805"/>
              <a:ext cx="48803" cy="24384"/>
            </a:xfrm>
            <a:custGeom>
              <a:rect b="b" l="l" r="r" t="t"/>
              <a:pathLst>
                <a:path extrusionOk="0" h="691" w="1383">
                  <a:moveTo>
                    <a:pt x="1" y="0"/>
                  </a:moveTo>
                  <a:lnTo>
                    <a:pt x="1" y="691"/>
                  </a:lnTo>
                  <a:lnTo>
                    <a:pt x="1382" y="691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8375197" y="3860423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8350849" y="3836921"/>
              <a:ext cx="24384" cy="23537"/>
            </a:xfrm>
            <a:custGeom>
              <a:rect b="b" l="l" r="r" t="t"/>
              <a:pathLst>
                <a:path extrusionOk="0" h="667" w="691">
                  <a:moveTo>
                    <a:pt x="0" y="0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8327312" y="381253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8278579" y="3546997"/>
              <a:ext cx="96652" cy="23537"/>
            </a:xfrm>
            <a:custGeom>
              <a:rect b="b" l="l" r="r" t="t"/>
              <a:pathLst>
                <a:path extrusionOk="0" h="667" w="2739">
                  <a:moveTo>
                    <a:pt x="0" y="0"/>
                  </a:moveTo>
                  <a:lnTo>
                    <a:pt x="0" y="667"/>
                  </a:lnTo>
                  <a:lnTo>
                    <a:pt x="2739" y="667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8375197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2" y="692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8399581" y="3594882"/>
              <a:ext cx="24419" cy="96688"/>
            </a:xfrm>
            <a:custGeom>
              <a:rect b="b" l="l" r="r" t="t"/>
              <a:pathLst>
                <a:path extrusionOk="0" h="2740" w="692">
                  <a:moveTo>
                    <a:pt x="1" y="1"/>
                  </a:moveTo>
                  <a:lnTo>
                    <a:pt x="1" y="2739"/>
                  </a:lnTo>
                  <a:lnTo>
                    <a:pt x="691" y="273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8230658" y="3594882"/>
              <a:ext cx="23572" cy="24419"/>
            </a:xfrm>
            <a:custGeom>
              <a:rect b="b" l="l" r="r" t="t"/>
              <a:pathLst>
                <a:path extrusionOk="0" h="692" w="668">
                  <a:moveTo>
                    <a:pt x="1" y="1"/>
                  </a:moveTo>
                  <a:lnTo>
                    <a:pt x="1" y="691"/>
                  </a:lnTo>
                  <a:lnTo>
                    <a:pt x="668" y="691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8206310" y="3620078"/>
              <a:ext cx="48767" cy="47109"/>
            </a:xfrm>
            <a:custGeom>
              <a:rect b="b" l="l" r="r" t="t"/>
              <a:pathLst>
                <a:path extrusionOk="0" h="1335" w="1382">
                  <a:moveTo>
                    <a:pt x="0" y="1"/>
                  </a:moveTo>
                  <a:lnTo>
                    <a:pt x="0" y="1335"/>
                  </a:lnTo>
                  <a:lnTo>
                    <a:pt x="1381" y="1335"/>
                  </a:lnTo>
                  <a:lnTo>
                    <a:pt x="1381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8254195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1" y="69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8350849" y="3715884"/>
              <a:ext cx="24384" cy="24419"/>
            </a:xfrm>
            <a:custGeom>
              <a:rect b="b" l="l" r="r" t="t"/>
              <a:pathLst>
                <a:path extrusionOk="0" h="692" w="691">
                  <a:moveTo>
                    <a:pt x="0" y="1"/>
                  </a:moveTo>
                  <a:lnTo>
                    <a:pt x="0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8375197" y="3691535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8327312" y="3691535"/>
              <a:ext cx="23572" cy="24384"/>
            </a:xfrm>
            <a:custGeom>
              <a:rect b="b" l="l" r="r" t="t"/>
              <a:pathLst>
                <a:path extrusionOk="0" h="691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8302928" y="3715884"/>
              <a:ext cx="48803" cy="47956"/>
            </a:xfrm>
            <a:custGeom>
              <a:rect b="b" l="l" r="r" t="t"/>
              <a:pathLst>
                <a:path extrusionOk="0" h="1359" w="1383">
                  <a:moveTo>
                    <a:pt x="1" y="1"/>
                  </a:moveTo>
                  <a:lnTo>
                    <a:pt x="1" y="1358"/>
                  </a:lnTo>
                  <a:lnTo>
                    <a:pt x="1382" y="1358"/>
                  </a:lnTo>
                  <a:lnTo>
                    <a:pt x="1382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8350849" y="3620078"/>
              <a:ext cx="24384" cy="72304"/>
            </a:xfrm>
            <a:custGeom>
              <a:rect b="b" l="l" r="r" t="t"/>
              <a:pathLst>
                <a:path extrusionOk="0" h="2049" w="691">
                  <a:moveTo>
                    <a:pt x="0" y="1"/>
                  </a:moveTo>
                  <a:lnTo>
                    <a:pt x="0" y="2049"/>
                  </a:lnTo>
                  <a:lnTo>
                    <a:pt x="691" y="204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8254195" y="3619266"/>
              <a:ext cx="24419" cy="23537"/>
            </a:xfrm>
            <a:custGeom>
              <a:rect b="b" l="l" r="r" t="t"/>
              <a:pathLst>
                <a:path extrusionOk="0" h="667" w="692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8278579" y="3594882"/>
              <a:ext cx="73151" cy="24419"/>
            </a:xfrm>
            <a:custGeom>
              <a:rect b="b" l="l" r="r" t="t"/>
              <a:pathLst>
                <a:path extrusionOk="0" h="692" w="2073">
                  <a:moveTo>
                    <a:pt x="0" y="1"/>
                  </a:moveTo>
                  <a:lnTo>
                    <a:pt x="0" y="691"/>
                  </a:lnTo>
                  <a:lnTo>
                    <a:pt x="2072" y="691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8109656" y="3715884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8085273" y="3739421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8061771" y="3763805"/>
              <a:ext cx="23537" cy="96652"/>
            </a:xfrm>
            <a:custGeom>
              <a:rect b="b" l="l" r="r" t="t"/>
              <a:pathLst>
                <a:path extrusionOk="0" h="2739" w="667">
                  <a:moveTo>
                    <a:pt x="0" y="0"/>
                  </a:moveTo>
                  <a:lnTo>
                    <a:pt x="0" y="2739"/>
                  </a:lnTo>
                  <a:lnTo>
                    <a:pt x="667" y="2739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8085273" y="3860423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8109656" y="3884806"/>
              <a:ext cx="96688" cy="24419"/>
            </a:xfrm>
            <a:custGeom>
              <a:rect b="b" l="l" r="r" t="t"/>
              <a:pathLst>
                <a:path extrusionOk="0" h="692" w="2740">
                  <a:moveTo>
                    <a:pt x="1" y="0"/>
                  </a:moveTo>
                  <a:lnTo>
                    <a:pt x="1" y="691"/>
                  </a:lnTo>
                  <a:lnTo>
                    <a:pt x="2739" y="691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8230658" y="3836921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8206310" y="3860423"/>
              <a:ext cx="24384" cy="24419"/>
            </a:xfrm>
            <a:custGeom>
              <a:rect b="b" l="l" r="r" t="t"/>
              <a:pathLst>
                <a:path extrusionOk="0" h="692" w="691">
                  <a:moveTo>
                    <a:pt x="0" y="1"/>
                  </a:moveTo>
                  <a:lnTo>
                    <a:pt x="0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8230658" y="3788153"/>
              <a:ext cx="47956" cy="48803"/>
            </a:xfrm>
            <a:custGeom>
              <a:rect b="b" l="l" r="r" t="t"/>
              <a:pathLst>
                <a:path extrusionOk="0" h="1383" w="1359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382"/>
                  </a:lnTo>
                  <a:lnTo>
                    <a:pt x="1358" y="1382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8206310" y="3812537"/>
              <a:ext cx="24384" cy="23572"/>
            </a:xfrm>
            <a:custGeom>
              <a:rect b="b" l="l" r="r" t="t"/>
              <a:pathLst>
                <a:path extrusionOk="0" h="668" w="691">
                  <a:moveTo>
                    <a:pt x="0" y="0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8134852" y="3836921"/>
              <a:ext cx="72304" cy="23537"/>
            </a:xfrm>
            <a:custGeom>
              <a:rect b="b" l="l" r="r" t="t"/>
              <a:pathLst>
                <a:path extrusionOk="0" h="667" w="2049">
                  <a:moveTo>
                    <a:pt x="1" y="0"/>
                  </a:moveTo>
                  <a:lnTo>
                    <a:pt x="1" y="667"/>
                  </a:lnTo>
                  <a:lnTo>
                    <a:pt x="2049" y="667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8134852" y="3691535"/>
              <a:ext cx="47109" cy="48767"/>
            </a:xfrm>
            <a:custGeom>
              <a:rect b="b" l="l" r="r" t="t"/>
              <a:pathLst>
                <a:path extrusionOk="0" h="1382" w="1335">
                  <a:moveTo>
                    <a:pt x="1" y="0"/>
                  </a:moveTo>
                  <a:lnTo>
                    <a:pt x="1" y="691"/>
                  </a:lnTo>
                  <a:lnTo>
                    <a:pt x="668" y="691"/>
                  </a:lnTo>
                  <a:lnTo>
                    <a:pt x="668" y="1381"/>
                  </a:lnTo>
                  <a:lnTo>
                    <a:pt x="1335" y="1381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8134040" y="3739421"/>
              <a:ext cx="23537" cy="24419"/>
            </a:xfrm>
            <a:custGeom>
              <a:rect b="b" l="l" r="r" t="t"/>
              <a:pathLst>
                <a:path extrusionOk="0" h="692" w="667">
                  <a:moveTo>
                    <a:pt x="0" y="1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8109656" y="3763805"/>
              <a:ext cx="24419" cy="73151"/>
            </a:xfrm>
            <a:custGeom>
              <a:rect b="b" l="l" r="r" t="t"/>
              <a:pathLst>
                <a:path extrusionOk="0" h="2073" w="692">
                  <a:moveTo>
                    <a:pt x="1" y="0"/>
                  </a:moveTo>
                  <a:lnTo>
                    <a:pt x="1" y="2072"/>
                  </a:lnTo>
                  <a:lnTo>
                    <a:pt x="691" y="2072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7"/>
          <p:cNvSpPr txBox="1"/>
          <p:nvPr>
            <p:ph type="title"/>
          </p:nvPr>
        </p:nvSpPr>
        <p:spPr>
          <a:xfrm>
            <a:off x="720000" y="1419758"/>
            <a:ext cx="3312000" cy="122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9" name="Google Shape;199;p7"/>
          <p:cNvSpPr txBox="1"/>
          <p:nvPr>
            <p:ph idx="1" type="subTitle"/>
          </p:nvPr>
        </p:nvSpPr>
        <p:spPr>
          <a:xfrm>
            <a:off x="720000" y="2647042"/>
            <a:ext cx="3312000" cy="10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0" name="Google Shape;200;p7"/>
          <p:cNvGrpSpPr/>
          <p:nvPr/>
        </p:nvGrpSpPr>
        <p:grpSpPr>
          <a:xfrm rot="5400000">
            <a:off x="-396748" y="3004034"/>
            <a:ext cx="1268103" cy="474607"/>
            <a:chOff x="2" y="-20491"/>
            <a:chExt cx="1268103" cy="474607"/>
          </a:xfrm>
        </p:grpSpPr>
        <p:sp>
          <p:nvSpPr>
            <p:cNvPr id="201" name="Google Shape;201;p7"/>
            <p:cNvSpPr/>
            <p:nvPr/>
          </p:nvSpPr>
          <p:spPr>
            <a:xfrm rot="10800000">
              <a:off x="47595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 rot="10800000">
              <a:off x="31708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 rot="10800000">
              <a:off x="15887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 rot="10800000">
              <a:off x="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 rot="10800000">
              <a:off x="31708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 rot="10800000">
              <a:off x="111000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 rot="10800000">
              <a:off x="95113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 rot="10800000">
              <a:off x="79292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 rot="10800000">
              <a:off x="63405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 rot="10800000">
              <a:off x="95113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" name="Google Shape;211;p7"/>
          <p:cNvGrpSpPr/>
          <p:nvPr/>
        </p:nvGrpSpPr>
        <p:grpSpPr>
          <a:xfrm rot="5400000">
            <a:off x="-396748" y="4272134"/>
            <a:ext cx="1268103" cy="474607"/>
            <a:chOff x="2" y="-20491"/>
            <a:chExt cx="1268103" cy="474607"/>
          </a:xfrm>
        </p:grpSpPr>
        <p:sp>
          <p:nvSpPr>
            <p:cNvPr id="212" name="Google Shape;212;p7"/>
            <p:cNvSpPr/>
            <p:nvPr/>
          </p:nvSpPr>
          <p:spPr>
            <a:xfrm rot="10800000">
              <a:off x="47595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 rot="10800000">
              <a:off x="31708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 rot="10800000">
              <a:off x="15887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 rot="10800000">
              <a:off x="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 rot="10800000">
              <a:off x="31708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 rot="10800000">
              <a:off x="111000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 rot="10800000">
              <a:off x="95113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7"/>
            <p:cNvSpPr/>
            <p:nvPr/>
          </p:nvSpPr>
          <p:spPr>
            <a:xfrm rot="10800000">
              <a:off x="79292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7"/>
            <p:cNvSpPr/>
            <p:nvPr/>
          </p:nvSpPr>
          <p:spPr>
            <a:xfrm rot="10800000">
              <a:off x="63405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 rot="10800000">
              <a:off x="95113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7"/>
          <p:cNvGrpSpPr/>
          <p:nvPr/>
        </p:nvGrpSpPr>
        <p:grpSpPr>
          <a:xfrm>
            <a:off x="6607802" y="-20491"/>
            <a:ext cx="1268103" cy="474607"/>
            <a:chOff x="2" y="-20491"/>
            <a:chExt cx="1268103" cy="474607"/>
          </a:xfrm>
        </p:grpSpPr>
        <p:sp>
          <p:nvSpPr>
            <p:cNvPr id="223" name="Google Shape;223;p7"/>
            <p:cNvSpPr/>
            <p:nvPr/>
          </p:nvSpPr>
          <p:spPr>
            <a:xfrm rot="10800000">
              <a:off x="47595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 rot="10800000">
              <a:off x="31708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7"/>
            <p:cNvSpPr/>
            <p:nvPr/>
          </p:nvSpPr>
          <p:spPr>
            <a:xfrm rot="10800000">
              <a:off x="15887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7"/>
            <p:cNvSpPr/>
            <p:nvPr/>
          </p:nvSpPr>
          <p:spPr>
            <a:xfrm rot="10800000">
              <a:off x="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7"/>
            <p:cNvSpPr/>
            <p:nvPr/>
          </p:nvSpPr>
          <p:spPr>
            <a:xfrm rot="10800000">
              <a:off x="31708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 rot="10800000">
              <a:off x="111000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 rot="10800000">
              <a:off x="95113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 rot="10800000">
              <a:off x="79292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 rot="10800000">
              <a:off x="63405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 rot="10800000">
              <a:off x="95113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" name="Google Shape;233;p7"/>
          <p:cNvGrpSpPr/>
          <p:nvPr/>
        </p:nvGrpSpPr>
        <p:grpSpPr>
          <a:xfrm>
            <a:off x="7875902" y="-20491"/>
            <a:ext cx="1268103" cy="474607"/>
            <a:chOff x="2" y="-20491"/>
            <a:chExt cx="1268103" cy="474607"/>
          </a:xfrm>
        </p:grpSpPr>
        <p:sp>
          <p:nvSpPr>
            <p:cNvPr id="234" name="Google Shape;234;p7"/>
            <p:cNvSpPr/>
            <p:nvPr/>
          </p:nvSpPr>
          <p:spPr>
            <a:xfrm rot="10800000">
              <a:off x="47595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7"/>
            <p:cNvSpPr/>
            <p:nvPr/>
          </p:nvSpPr>
          <p:spPr>
            <a:xfrm rot="10800000">
              <a:off x="31708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7"/>
            <p:cNvSpPr/>
            <p:nvPr/>
          </p:nvSpPr>
          <p:spPr>
            <a:xfrm rot="10800000">
              <a:off x="15887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 rot="10800000">
              <a:off x="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 rot="10800000">
              <a:off x="31708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 rot="10800000">
              <a:off x="1110005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7"/>
            <p:cNvSpPr/>
            <p:nvPr/>
          </p:nvSpPr>
          <p:spPr>
            <a:xfrm rot="10800000">
              <a:off x="951135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7"/>
            <p:cNvSpPr/>
            <p:nvPr/>
          </p:nvSpPr>
          <p:spPr>
            <a:xfrm rot="10800000">
              <a:off x="792923" y="137722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7"/>
            <p:cNvSpPr/>
            <p:nvPr/>
          </p:nvSpPr>
          <p:spPr>
            <a:xfrm rot="10800000">
              <a:off x="634052" y="296016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 rot="10800000">
              <a:off x="951135" y="-20491"/>
              <a:ext cx="158100" cy="158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8"/>
          <p:cNvSpPr/>
          <p:nvPr>
            <p:ph idx="2" type="pic"/>
          </p:nvPr>
        </p:nvSpPr>
        <p:spPr>
          <a:xfrm>
            <a:off x="701050" y="2410150"/>
            <a:ext cx="7689300" cy="2043900"/>
          </a:xfrm>
          <a:prstGeom prst="roundRect">
            <a:avLst>
              <a:gd fmla="val 6250" name="adj"/>
            </a:avLst>
          </a:prstGeom>
          <a:noFill/>
          <a:ln>
            <a:noFill/>
          </a:ln>
        </p:spPr>
      </p:sp>
      <p:sp>
        <p:nvSpPr>
          <p:cNvPr id="246" name="Google Shape;246;p8"/>
          <p:cNvSpPr txBox="1"/>
          <p:nvPr>
            <p:ph type="title"/>
          </p:nvPr>
        </p:nvSpPr>
        <p:spPr>
          <a:xfrm>
            <a:off x="707475" y="531750"/>
            <a:ext cx="6764700" cy="18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47" name="Google Shape;247;p8"/>
          <p:cNvGrpSpPr/>
          <p:nvPr/>
        </p:nvGrpSpPr>
        <p:grpSpPr>
          <a:xfrm rot="-5400000">
            <a:off x="-28713" y="3602108"/>
            <a:ext cx="1601840" cy="1600722"/>
            <a:chOff x="7568862" y="-20492"/>
            <a:chExt cx="1601840" cy="1600722"/>
          </a:xfrm>
        </p:grpSpPr>
        <p:sp>
          <p:nvSpPr>
            <p:cNvPr id="248" name="Google Shape;248;p8"/>
            <p:cNvSpPr/>
            <p:nvPr/>
          </p:nvSpPr>
          <p:spPr>
            <a:xfrm>
              <a:off x="8993103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8993103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8637043" y="-2049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7924922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810258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8280982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863704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8458643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881470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7924922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8102583" y="69034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8458643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7568862" y="104575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7924922" y="86800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7746523" y="86800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7924922" y="1402629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7746523" y="1224875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8102583" y="1402629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8280982" y="1224875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7" name="Google Shape;267;p8"/>
          <p:cNvGrpSpPr/>
          <p:nvPr/>
        </p:nvGrpSpPr>
        <p:grpSpPr>
          <a:xfrm>
            <a:off x="7568862" y="-20492"/>
            <a:ext cx="1601840" cy="1600722"/>
            <a:chOff x="7568862" y="-20492"/>
            <a:chExt cx="1601840" cy="1600722"/>
          </a:xfrm>
        </p:grpSpPr>
        <p:sp>
          <p:nvSpPr>
            <p:cNvPr id="268" name="Google Shape;268;p8"/>
            <p:cNvSpPr/>
            <p:nvPr/>
          </p:nvSpPr>
          <p:spPr>
            <a:xfrm>
              <a:off x="8993103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8993103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8637043" y="-2049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7924922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810258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8280982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863704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8458643" y="15717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8814703" y="334924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7924922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8102583" y="690340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8458643" y="51258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7568862" y="1045756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7924922" y="86800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7746523" y="868002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7924922" y="1402629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7746523" y="1224875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8102583" y="1402629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8280982" y="1224875"/>
              <a:ext cx="177600" cy="177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" name="Google Shape;287;p8"/>
          <p:cNvGrpSpPr/>
          <p:nvPr/>
        </p:nvGrpSpPr>
        <p:grpSpPr>
          <a:xfrm>
            <a:off x="214493" y="350340"/>
            <a:ext cx="419567" cy="355316"/>
            <a:chOff x="1469121" y="1757025"/>
            <a:chExt cx="362226" cy="306756"/>
          </a:xfrm>
        </p:grpSpPr>
        <p:sp>
          <p:nvSpPr>
            <p:cNvPr id="288" name="Google Shape;288;p8"/>
            <p:cNvSpPr/>
            <p:nvPr/>
          </p:nvSpPr>
          <p:spPr>
            <a:xfrm>
              <a:off x="1469121" y="1757025"/>
              <a:ext cx="362226" cy="22725"/>
            </a:xfrm>
            <a:custGeom>
              <a:rect b="b" l="l" r="r" t="t"/>
              <a:pathLst>
                <a:path extrusionOk="0" h="644" w="10265">
                  <a:moveTo>
                    <a:pt x="0" y="0"/>
                  </a:moveTo>
                  <a:lnTo>
                    <a:pt x="0" y="643"/>
                  </a:lnTo>
                  <a:lnTo>
                    <a:pt x="10265" y="643"/>
                  </a:lnTo>
                  <a:lnTo>
                    <a:pt x="10265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1507761" y="1827600"/>
              <a:ext cx="283253" cy="23572"/>
            </a:xfrm>
            <a:custGeom>
              <a:rect b="b" l="l" r="r" t="t"/>
              <a:pathLst>
                <a:path extrusionOk="0" h="668" w="8027">
                  <a:moveTo>
                    <a:pt x="1" y="1"/>
                  </a:moveTo>
                  <a:lnTo>
                    <a:pt x="1" y="668"/>
                  </a:lnTo>
                  <a:lnTo>
                    <a:pt x="8026" y="668"/>
                  </a:lnTo>
                  <a:lnTo>
                    <a:pt x="8026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1469121" y="1899058"/>
              <a:ext cx="362226" cy="23537"/>
            </a:xfrm>
            <a:custGeom>
              <a:rect b="b" l="l" r="r" t="t"/>
              <a:pathLst>
                <a:path extrusionOk="0" h="667" w="10265">
                  <a:moveTo>
                    <a:pt x="0" y="0"/>
                  </a:moveTo>
                  <a:lnTo>
                    <a:pt x="0" y="667"/>
                  </a:lnTo>
                  <a:lnTo>
                    <a:pt x="10265" y="667"/>
                  </a:lnTo>
                  <a:lnTo>
                    <a:pt x="10265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1469121" y="2040209"/>
              <a:ext cx="362226" cy="23572"/>
            </a:xfrm>
            <a:custGeom>
              <a:rect b="b" l="l" r="r" t="t"/>
              <a:pathLst>
                <a:path extrusionOk="0" h="668" w="10265">
                  <a:moveTo>
                    <a:pt x="0" y="1"/>
                  </a:moveTo>
                  <a:lnTo>
                    <a:pt x="0" y="668"/>
                  </a:lnTo>
                  <a:lnTo>
                    <a:pt x="10265" y="668"/>
                  </a:lnTo>
                  <a:lnTo>
                    <a:pt x="1026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1507761" y="1969633"/>
              <a:ext cx="283253" cy="23572"/>
            </a:xfrm>
            <a:custGeom>
              <a:rect b="b" l="l" r="r" t="t"/>
              <a:pathLst>
                <a:path extrusionOk="0" h="668" w="8027">
                  <a:moveTo>
                    <a:pt x="1" y="1"/>
                  </a:moveTo>
                  <a:lnTo>
                    <a:pt x="1" y="667"/>
                  </a:lnTo>
                  <a:lnTo>
                    <a:pt x="8026" y="667"/>
                  </a:lnTo>
                  <a:lnTo>
                    <a:pt x="8026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9"/>
          <p:cNvSpPr txBox="1"/>
          <p:nvPr>
            <p:ph type="title"/>
          </p:nvPr>
        </p:nvSpPr>
        <p:spPr>
          <a:xfrm>
            <a:off x="696000" y="643350"/>
            <a:ext cx="3960600" cy="14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i="1"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5" name="Google Shape;295;p9"/>
          <p:cNvSpPr txBox="1"/>
          <p:nvPr>
            <p:ph idx="1" type="subTitle"/>
          </p:nvPr>
        </p:nvSpPr>
        <p:spPr>
          <a:xfrm>
            <a:off x="5200650" y="2327325"/>
            <a:ext cx="3223200" cy="22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Anaheim"/>
              <a:buChar char="●"/>
              <a:defRPr sz="1400">
                <a:latin typeface="Archivo"/>
                <a:ea typeface="Archivo"/>
                <a:cs typeface="Archivo"/>
                <a:sym typeface="Archi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296" name="Google Shape;296;p9"/>
          <p:cNvSpPr/>
          <p:nvPr/>
        </p:nvSpPr>
        <p:spPr>
          <a:xfrm flipH="1" rot="10800000">
            <a:off x="4" y="4827114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9"/>
          <p:cNvSpPr/>
          <p:nvPr/>
        </p:nvSpPr>
        <p:spPr>
          <a:xfrm flipH="1" rot="10800000">
            <a:off x="158874" y="4985408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9"/>
          <p:cNvSpPr/>
          <p:nvPr/>
        </p:nvSpPr>
        <p:spPr>
          <a:xfrm flipH="1" rot="10800000">
            <a:off x="475957" y="4985408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9"/>
          <p:cNvSpPr/>
          <p:nvPr/>
        </p:nvSpPr>
        <p:spPr>
          <a:xfrm flipH="1" rot="10800000">
            <a:off x="317087" y="4985408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9"/>
          <p:cNvSpPr/>
          <p:nvPr/>
        </p:nvSpPr>
        <p:spPr>
          <a:xfrm flipH="1" rot="10800000">
            <a:off x="634169" y="4827114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9"/>
          <p:cNvSpPr/>
          <p:nvPr/>
        </p:nvSpPr>
        <p:spPr>
          <a:xfrm flipH="1" rot="10800000">
            <a:off x="793039" y="4985408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9"/>
          <p:cNvSpPr/>
          <p:nvPr/>
        </p:nvSpPr>
        <p:spPr>
          <a:xfrm flipH="1" rot="10800000">
            <a:off x="951252" y="4827114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9"/>
          <p:cNvSpPr/>
          <p:nvPr/>
        </p:nvSpPr>
        <p:spPr>
          <a:xfrm flipH="1" rot="10800000">
            <a:off x="1110122" y="4985408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9"/>
          <p:cNvSpPr/>
          <p:nvPr/>
        </p:nvSpPr>
        <p:spPr>
          <a:xfrm flipH="1" rot="10800000">
            <a:off x="4" y="4510607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9"/>
          <p:cNvSpPr/>
          <p:nvPr/>
        </p:nvSpPr>
        <p:spPr>
          <a:xfrm flipH="1" rot="10800000">
            <a:off x="158874" y="4668901"/>
            <a:ext cx="158100" cy="158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" name="Google Shape;306;p9"/>
          <p:cNvGrpSpPr/>
          <p:nvPr/>
        </p:nvGrpSpPr>
        <p:grpSpPr>
          <a:xfrm>
            <a:off x="8424008" y="4358788"/>
            <a:ext cx="461879" cy="461914"/>
            <a:chOff x="8061771" y="3546997"/>
            <a:chExt cx="362229" cy="362229"/>
          </a:xfrm>
        </p:grpSpPr>
        <p:sp>
          <p:nvSpPr>
            <p:cNvPr id="307" name="Google Shape;307;p9"/>
            <p:cNvSpPr/>
            <p:nvPr/>
          </p:nvSpPr>
          <p:spPr>
            <a:xfrm>
              <a:off x="8206310" y="3546997"/>
              <a:ext cx="217689" cy="216842"/>
            </a:xfrm>
            <a:custGeom>
              <a:rect b="b" l="l" r="r" t="t"/>
              <a:pathLst>
                <a:path extrusionOk="0" h="6145" w="6169">
                  <a:moveTo>
                    <a:pt x="2048" y="0"/>
                  </a:moveTo>
                  <a:lnTo>
                    <a:pt x="2048" y="667"/>
                  </a:lnTo>
                  <a:lnTo>
                    <a:pt x="1381" y="667"/>
                  </a:lnTo>
                  <a:lnTo>
                    <a:pt x="1381" y="1358"/>
                  </a:lnTo>
                  <a:lnTo>
                    <a:pt x="691" y="1358"/>
                  </a:lnTo>
                  <a:lnTo>
                    <a:pt x="691" y="2072"/>
                  </a:lnTo>
                  <a:lnTo>
                    <a:pt x="0" y="2072"/>
                  </a:lnTo>
                  <a:lnTo>
                    <a:pt x="0" y="3406"/>
                  </a:lnTo>
                  <a:lnTo>
                    <a:pt x="1381" y="3406"/>
                  </a:lnTo>
                  <a:lnTo>
                    <a:pt x="1381" y="2739"/>
                  </a:lnTo>
                  <a:lnTo>
                    <a:pt x="2048" y="2739"/>
                  </a:lnTo>
                  <a:lnTo>
                    <a:pt x="2048" y="2072"/>
                  </a:lnTo>
                  <a:lnTo>
                    <a:pt x="4120" y="2072"/>
                  </a:lnTo>
                  <a:lnTo>
                    <a:pt x="4120" y="4096"/>
                  </a:lnTo>
                  <a:lnTo>
                    <a:pt x="3429" y="4096"/>
                  </a:lnTo>
                  <a:lnTo>
                    <a:pt x="3429" y="4787"/>
                  </a:lnTo>
                  <a:lnTo>
                    <a:pt x="2739" y="4787"/>
                  </a:lnTo>
                  <a:lnTo>
                    <a:pt x="2739" y="6144"/>
                  </a:lnTo>
                  <a:lnTo>
                    <a:pt x="4120" y="6144"/>
                  </a:lnTo>
                  <a:lnTo>
                    <a:pt x="4120" y="5477"/>
                  </a:lnTo>
                  <a:lnTo>
                    <a:pt x="4787" y="5477"/>
                  </a:lnTo>
                  <a:lnTo>
                    <a:pt x="4787" y="4787"/>
                  </a:lnTo>
                  <a:lnTo>
                    <a:pt x="5478" y="4787"/>
                  </a:lnTo>
                  <a:lnTo>
                    <a:pt x="5478" y="4096"/>
                  </a:lnTo>
                  <a:lnTo>
                    <a:pt x="6168" y="4096"/>
                  </a:lnTo>
                  <a:lnTo>
                    <a:pt x="6168" y="1358"/>
                  </a:lnTo>
                  <a:lnTo>
                    <a:pt x="5478" y="1358"/>
                  </a:lnTo>
                  <a:lnTo>
                    <a:pt x="5478" y="667"/>
                  </a:lnTo>
                  <a:lnTo>
                    <a:pt x="4787" y="667"/>
                  </a:lnTo>
                  <a:lnTo>
                    <a:pt x="4787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8061771" y="3691535"/>
              <a:ext cx="216842" cy="217689"/>
            </a:xfrm>
            <a:custGeom>
              <a:rect b="b" l="l" r="r" t="t"/>
              <a:pathLst>
                <a:path extrusionOk="0" h="6169" w="6145">
                  <a:moveTo>
                    <a:pt x="2072" y="0"/>
                  </a:moveTo>
                  <a:lnTo>
                    <a:pt x="2072" y="691"/>
                  </a:lnTo>
                  <a:lnTo>
                    <a:pt x="1358" y="691"/>
                  </a:lnTo>
                  <a:lnTo>
                    <a:pt x="1358" y="1381"/>
                  </a:lnTo>
                  <a:lnTo>
                    <a:pt x="667" y="1381"/>
                  </a:lnTo>
                  <a:lnTo>
                    <a:pt x="667" y="2048"/>
                  </a:lnTo>
                  <a:lnTo>
                    <a:pt x="0" y="2048"/>
                  </a:lnTo>
                  <a:lnTo>
                    <a:pt x="0" y="4787"/>
                  </a:lnTo>
                  <a:lnTo>
                    <a:pt x="667" y="4787"/>
                  </a:lnTo>
                  <a:lnTo>
                    <a:pt x="667" y="5477"/>
                  </a:lnTo>
                  <a:lnTo>
                    <a:pt x="1358" y="5477"/>
                  </a:lnTo>
                  <a:lnTo>
                    <a:pt x="1358" y="6168"/>
                  </a:lnTo>
                  <a:lnTo>
                    <a:pt x="4096" y="6168"/>
                  </a:lnTo>
                  <a:lnTo>
                    <a:pt x="4096" y="5477"/>
                  </a:lnTo>
                  <a:lnTo>
                    <a:pt x="4787" y="5477"/>
                  </a:lnTo>
                  <a:lnTo>
                    <a:pt x="4787" y="4787"/>
                  </a:lnTo>
                  <a:lnTo>
                    <a:pt x="5477" y="4787"/>
                  </a:lnTo>
                  <a:lnTo>
                    <a:pt x="5477" y="4120"/>
                  </a:lnTo>
                  <a:lnTo>
                    <a:pt x="6144" y="4120"/>
                  </a:lnTo>
                  <a:lnTo>
                    <a:pt x="6144" y="2739"/>
                  </a:lnTo>
                  <a:lnTo>
                    <a:pt x="4787" y="2739"/>
                  </a:lnTo>
                  <a:lnTo>
                    <a:pt x="4787" y="3429"/>
                  </a:lnTo>
                  <a:lnTo>
                    <a:pt x="4096" y="3429"/>
                  </a:lnTo>
                  <a:lnTo>
                    <a:pt x="4096" y="4120"/>
                  </a:lnTo>
                  <a:lnTo>
                    <a:pt x="2072" y="4120"/>
                  </a:lnTo>
                  <a:lnTo>
                    <a:pt x="2072" y="2048"/>
                  </a:lnTo>
                  <a:lnTo>
                    <a:pt x="2739" y="2048"/>
                  </a:lnTo>
                  <a:lnTo>
                    <a:pt x="2739" y="1381"/>
                  </a:lnTo>
                  <a:lnTo>
                    <a:pt x="3406" y="1381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8134040" y="3619266"/>
              <a:ext cx="23537" cy="23537"/>
            </a:xfrm>
            <a:custGeom>
              <a:rect b="b" l="l" r="r" t="t"/>
              <a:pathLst>
                <a:path extrusionOk="0" h="667" w="667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8109656" y="3594882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8085273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2" y="692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8181926" y="3546997"/>
              <a:ext cx="24419" cy="47920"/>
            </a:xfrm>
            <a:custGeom>
              <a:rect b="b" l="l" r="r" t="t"/>
              <a:pathLst>
                <a:path extrusionOk="0" h="1358" w="692">
                  <a:moveTo>
                    <a:pt x="1" y="0"/>
                  </a:moveTo>
                  <a:lnTo>
                    <a:pt x="1" y="1358"/>
                  </a:lnTo>
                  <a:lnTo>
                    <a:pt x="691" y="1358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8061771" y="3667151"/>
              <a:ext cx="47920" cy="24419"/>
            </a:xfrm>
            <a:custGeom>
              <a:rect b="b" l="l" r="r" t="t"/>
              <a:pathLst>
                <a:path extrusionOk="0" h="692" w="1358">
                  <a:moveTo>
                    <a:pt x="0" y="1"/>
                  </a:moveTo>
                  <a:lnTo>
                    <a:pt x="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8278579" y="3860423"/>
              <a:ext cx="24384" cy="48803"/>
            </a:xfrm>
            <a:custGeom>
              <a:rect b="b" l="l" r="r" t="t"/>
              <a:pathLst>
                <a:path extrusionOk="0" h="1383" w="691">
                  <a:moveTo>
                    <a:pt x="0" y="1"/>
                  </a:moveTo>
                  <a:lnTo>
                    <a:pt x="0" y="1382"/>
                  </a:lnTo>
                  <a:lnTo>
                    <a:pt x="691" y="138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8375197" y="3763805"/>
              <a:ext cx="48803" cy="24384"/>
            </a:xfrm>
            <a:custGeom>
              <a:rect b="b" l="l" r="r" t="t"/>
              <a:pathLst>
                <a:path extrusionOk="0" h="691" w="1383">
                  <a:moveTo>
                    <a:pt x="1" y="0"/>
                  </a:moveTo>
                  <a:lnTo>
                    <a:pt x="1" y="691"/>
                  </a:lnTo>
                  <a:lnTo>
                    <a:pt x="1382" y="691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8375197" y="3860423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8350849" y="3836921"/>
              <a:ext cx="24384" cy="23537"/>
            </a:xfrm>
            <a:custGeom>
              <a:rect b="b" l="l" r="r" t="t"/>
              <a:pathLst>
                <a:path extrusionOk="0" h="667" w="691">
                  <a:moveTo>
                    <a:pt x="0" y="0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8327312" y="381253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9"/>
            <p:cNvSpPr/>
            <p:nvPr/>
          </p:nvSpPr>
          <p:spPr>
            <a:xfrm>
              <a:off x="8278579" y="3546997"/>
              <a:ext cx="96652" cy="23537"/>
            </a:xfrm>
            <a:custGeom>
              <a:rect b="b" l="l" r="r" t="t"/>
              <a:pathLst>
                <a:path extrusionOk="0" h="667" w="2739">
                  <a:moveTo>
                    <a:pt x="0" y="0"/>
                  </a:moveTo>
                  <a:lnTo>
                    <a:pt x="0" y="667"/>
                  </a:lnTo>
                  <a:lnTo>
                    <a:pt x="2739" y="667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8375197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2" y="692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8399581" y="3594882"/>
              <a:ext cx="24419" cy="96688"/>
            </a:xfrm>
            <a:custGeom>
              <a:rect b="b" l="l" r="r" t="t"/>
              <a:pathLst>
                <a:path extrusionOk="0" h="2740" w="692">
                  <a:moveTo>
                    <a:pt x="1" y="1"/>
                  </a:moveTo>
                  <a:lnTo>
                    <a:pt x="1" y="2739"/>
                  </a:lnTo>
                  <a:lnTo>
                    <a:pt x="691" y="273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8230658" y="3594882"/>
              <a:ext cx="23572" cy="24419"/>
            </a:xfrm>
            <a:custGeom>
              <a:rect b="b" l="l" r="r" t="t"/>
              <a:pathLst>
                <a:path extrusionOk="0" h="692" w="668">
                  <a:moveTo>
                    <a:pt x="1" y="1"/>
                  </a:moveTo>
                  <a:lnTo>
                    <a:pt x="1" y="691"/>
                  </a:lnTo>
                  <a:lnTo>
                    <a:pt x="668" y="691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8206310" y="3620078"/>
              <a:ext cx="48767" cy="47109"/>
            </a:xfrm>
            <a:custGeom>
              <a:rect b="b" l="l" r="r" t="t"/>
              <a:pathLst>
                <a:path extrusionOk="0" h="1335" w="1382">
                  <a:moveTo>
                    <a:pt x="0" y="1"/>
                  </a:moveTo>
                  <a:lnTo>
                    <a:pt x="0" y="1335"/>
                  </a:lnTo>
                  <a:lnTo>
                    <a:pt x="1381" y="1335"/>
                  </a:lnTo>
                  <a:lnTo>
                    <a:pt x="1381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8254195" y="3570498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2"/>
                  </a:lnTo>
                  <a:lnTo>
                    <a:pt x="691" y="69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8350849" y="3715884"/>
              <a:ext cx="24384" cy="24419"/>
            </a:xfrm>
            <a:custGeom>
              <a:rect b="b" l="l" r="r" t="t"/>
              <a:pathLst>
                <a:path extrusionOk="0" h="692" w="691">
                  <a:moveTo>
                    <a:pt x="0" y="1"/>
                  </a:moveTo>
                  <a:lnTo>
                    <a:pt x="0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8375197" y="3691535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8327312" y="3691535"/>
              <a:ext cx="23572" cy="24384"/>
            </a:xfrm>
            <a:custGeom>
              <a:rect b="b" l="l" r="r" t="t"/>
              <a:pathLst>
                <a:path extrusionOk="0" h="691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8302928" y="3715884"/>
              <a:ext cx="48803" cy="47956"/>
            </a:xfrm>
            <a:custGeom>
              <a:rect b="b" l="l" r="r" t="t"/>
              <a:pathLst>
                <a:path extrusionOk="0" h="1359" w="1383">
                  <a:moveTo>
                    <a:pt x="1" y="1"/>
                  </a:moveTo>
                  <a:lnTo>
                    <a:pt x="1" y="1358"/>
                  </a:lnTo>
                  <a:lnTo>
                    <a:pt x="1382" y="1358"/>
                  </a:lnTo>
                  <a:lnTo>
                    <a:pt x="1382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8350849" y="3620078"/>
              <a:ext cx="24384" cy="72304"/>
            </a:xfrm>
            <a:custGeom>
              <a:rect b="b" l="l" r="r" t="t"/>
              <a:pathLst>
                <a:path extrusionOk="0" h="2049" w="691">
                  <a:moveTo>
                    <a:pt x="0" y="1"/>
                  </a:moveTo>
                  <a:lnTo>
                    <a:pt x="0" y="2049"/>
                  </a:lnTo>
                  <a:lnTo>
                    <a:pt x="691" y="204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8254195" y="3619266"/>
              <a:ext cx="24419" cy="23537"/>
            </a:xfrm>
            <a:custGeom>
              <a:rect b="b" l="l" r="r" t="t"/>
              <a:pathLst>
                <a:path extrusionOk="0" h="667" w="692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8278579" y="3594882"/>
              <a:ext cx="73151" cy="24419"/>
            </a:xfrm>
            <a:custGeom>
              <a:rect b="b" l="l" r="r" t="t"/>
              <a:pathLst>
                <a:path extrusionOk="0" h="692" w="2073">
                  <a:moveTo>
                    <a:pt x="0" y="1"/>
                  </a:moveTo>
                  <a:lnTo>
                    <a:pt x="0" y="691"/>
                  </a:lnTo>
                  <a:lnTo>
                    <a:pt x="2072" y="691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8109656" y="3715884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8085273" y="3739421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8061771" y="3763805"/>
              <a:ext cx="23537" cy="96652"/>
            </a:xfrm>
            <a:custGeom>
              <a:rect b="b" l="l" r="r" t="t"/>
              <a:pathLst>
                <a:path extrusionOk="0" h="2739" w="667">
                  <a:moveTo>
                    <a:pt x="0" y="0"/>
                  </a:moveTo>
                  <a:lnTo>
                    <a:pt x="0" y="2739"/>
                  </a:lnTo>
                  <a:lnTo>
                    <a:pt x="667" y="2739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8085273" y="3860423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8109656" y="3884806"/>
              <a:ext cx="96688" cy="24419"/>
            </a:xfrm>
            <a:custGeom>
              <a:rect b="b" l="l" r="r" t="t"/>
              <a:pathLst>
                <a:path extrusionOk="0" h="692" w="2740">
                  <a:moveTo>
                    <a:pt x="1" y="0"/>
                  </a:moveTo>
                  <a:lnTo>
                    <a:pt x="1" y="691"/>
                  </a:lnTo>
                  <a:lnTo>
                    <a:pt x="2739" y="691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8230658" y="3836921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8206310" y="3860423"/>
              <a:ext cx="24384" cy="24419"/>
            </a:xfrm>
            <a:custGeom>
              <a:rect b="b" l="l" r="r" t="t"/>
              <a:pathLst>
                <a:path extrusionOk="0" h="692" w="691">
                  <a:moveTo>
                    <a:pt x="0" y="1"/>
                  </a:moveTo>
                  <a:lnTo>
                    <a:pt x="0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8230658" y="3788153"/>
              <a:ext cx="47956" cy="48803"/>
            </a:xfrm>
            <a:custGeom>
              <a:rect b="b" l="l" r="r" t="t"/>
              <a:pathLst>
                <a:path extrusionOk="0" h="1383" w="1359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382"/>
                  </a:lnTo>
                  <a:lnTo>
                    <a:pt x="1358" y="1382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8206310" y="3812537"/>
              <a:ext cx="24384" cy="23572"/>
            </a:xfrm>
            <a:custGeom>
              <a:rect b="b" l="l" r="r" t="t"/>
              <a:pathLst>
                <a:path extrusionOk="0" h="668" w="691">
                  <a:moveTo>
                    <a:pt x="0" y="0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8134852" y="3836921"/>
              <a:ext cx="72304" cy="23537"/>
            </a:xfrm>
            <a:custGeom>
              <a:rect b="b" l="l" r="r" t="t"/>
              <a:pathLst>
                <a:path extrusionOk="0" h="667" w="2049">
                  <a:moveTo>
                    <a:pt x="1" y="0"/>
                  </a:moveTo>
                  <a:lnTo>
                    <a:pt x="1" y="667"/>
                  </a:lnTo>
                  <a:lnTo>
                    <a:pt x="2049" y="667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8134852" y="3691535"/>
              <a:ext cx="47109" cy="48767"/>
            </a:xfrm>
            <a:custGeom>
              <a:rect b="b" l="l" r="r" t="t"/>
              <a:pathLst>
                <a:path extrusionOk="0" h="1382" w="1335">
                  <a:moveTo>
                    <a:pt x="1" y="0"/>
                  </a:moveTo>
                  <a:lnTo>
                    <a:pt x="1" y="691"/>
                  </a:lnTo>
                  <a:lnTo>
                    <a:pt x="668" y="691"/>
                  </a:lnTo>
                  <a:lnTo>
                    <a:pt x="668" y="1381"/>
                  </a:lnTo>
                  <a:lnTo>
                    <a:pt x="1335" y="1381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8134040" y="3739421"/>
              <a:ext cx="23537" cy="24419"/>
            </a:xfrm>
            <a:custGeom>
              <a:rect b="b" l="l" r="r" t="t"/>
              <a:pathLst>
                <a:path extrusionOk="0" h="692" w="667">
                  <a:moveTo>
                    <a:pt x="0" y="1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8109656" y="3763805"/>
              <a:ext cx="24419" cy="73151"/>
            </a:xfrm>
            <a:custGeom>
              <a:rect b="b" l="l" r="r" t="t"/>
              <a:pathLst>
                <a:path extrusionOk="0" h="2073" w="692">
                  <a:moveTo>
                    <a:pt x="1" y="0"/>
                  </a:moveTo>
                  <a:lnTo>
                    <a:pt x="1" y="2072"/>
                  </a:lnTo>
                  <a:lnTo>
                    <a:pt x="691" y="2072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" name="Google Shape;345;p9"/>
          <p:cNvGrpSpPr/>
          <p:nvPr/>
        </p:nvGrpSpPr>
        <p:grpSpPr>
          <a:xfrm>
            <a:off x="465073" y="182030"/>
            <a:ext cx="461865" cy="460791"/>
            <a:chOff x="6774330" y="3546997"/>
            <a:chExt cx="363073" cy="362229"/>
          </a:xfrm>
        </p:grpSpPr>
        <p:sp>
          <p:nvSpPr>
            <p:cNvPr id="346" name="Google Shape;346;p9"/>
            <p:cNvSpPr/>
            <p:nvPr/>
          </p:nvSpPr>
          <p:spPr>
            <a:xfrm>
              <a:off x="6844905" y="3546997"/>
              <a:ext cx="221888" cy="291616"/>
            </a:xfrm>
            <a:custGeom>
              <a:rect b="b" l="l" r="r" t="t"/>
              <a:pathLst>
                <a:path extrusionOk="0" h="8264" w="6288">
                  <a:moveTo>
                    <a:pt x="1" y="0"/>
                  </a:moveTo>
                  <a:lnTo>
                    <a:pt x="1" y="6930"/>
                  </a:lnTo>
                  <a:lnTo>
                    <a:pt x="691" y="6930"/>
                  </a:lnTo>
                  <a:lnTo>
                    <a:pt x="691" y="7573"/>
                  </a:lnTo>
                  <a:lnTo>
                    <a:pt x="1382" y="7573"/>
                  </a:lnTo>
                  <a:lnTo>
                    <a:pt x="1382" y="8264"/>
                  </a:lnTo>
                  <a:lnTo>
                    <a:pt x="4907" y="8264"/>
                  </a:lnTo>
                  <a:lnTo>
                    <a:pt x="4907" y="7573"/>
                  </a:lnTo>
                  <a:lnTo>
                    <a:pt x="5597" y="7573"/>
                  </a:lnTo>
                  <a:lnTo>
                    <a:pt x="5597" y="6930"/>
                  </a:lnTo>
                  <a:lnTo>
                    <a:pt x="6288" y="6930"/>
                  </a:lnTo>
                  <a:lnTo>
                    <a:pt x="6288" y="0"/>
                  </a:lnTo>
                  <a:lnTo>
                    <a:pt x="4264" y="0"/>
                  </a:lnTo>
                  <a:lnTo>
                    <a:pt x="4264" y="6239"/>
                  </a:lnTo>
                  <a:lnTo>
                    <a:pt x="2025" y="6239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6774330" y="3862116"/>
              <a:ext cx="363073" cy="47109"/>
            </a:xfrm>
            <a:custGeom>
              <a:rect b="b" l="l" r="r" t="t"/>
              <a:pathLst>
                <a:path extrusionOk="0" h="1335" w="10289">
                  <a:moveTo>
                    <a:pt x="0" y="0"/>
                  </a:moveTo>
                  <a:lnTo>
                    <a:pt x="0" y="1334"/>
                  </a:lnTo>
                  <a:lnTo>
                    <a:pt x="10288" y="1334"/>
                  </a:lnTo>
                  <a:lnTo>
                    <a:pt x="10288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6893638" y="3814231"/>
              <a:ext cx="126118" cy="23537"/>
            </a:xfrm>
            <a:custGeom>
              <a:rect b="b" l="l" r="r" t="t"/>
              <a:pathLst>
                <a:path extrusionOk="0" h="667" w="3574">
                  <a:moveTo>
                    <a:pt x="1" y="0"/>
                  </a:moveTo>
                  <a:lnTo>
                    <a:pt x="1" y="667"/>
                  </a:lnTo>
                  <a:lnTo>
                    <a:pt x="3573" y="66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6916328" y="3767157"/>
              <a:ext cx="79044" cy="23572"/>
            </a:xfrm>
            <a:custGeom>
              <a:rect b="b" l="l" r="r" t="t"/>
              <a:pathLst>
                <a:path extrusionOk="0" h="668" w="2240">
                  <a:moveTo>
                    <a:pt x="1" y="0"/>
                  </a:moveTo>
                  <a:lnTo>
                    <a:pt x="1" y="667"/>
                  </a:lnTo>
                  <a:lnTo>
                    <a:pt x="2240" y="667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6869289" y="379154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7018027" y="3791541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6995337" y="3546997"/>
              <a:ext cx="71457" cy="244578"/>
            </a:xfrm>
            <a:custGeom>
              <a:rect b="b" l="l" r="r" t="t"/>
              <a:pathLst>
                <a:path extrusionOk="0" h="6931" w="2025">
                  <a:moveTo>
                    <a:pt x="1" y="0"/>
                  </a:moveTo>
                  <a:lnTo>
                    <a:pt x="1" y="6239"/>
                  </a:lnTo>
                  <a:lnTo>
                    <a:pt x="644" y="6239"/>
                  </a:lnTo>
                  <a:lnTo>
                    <a:pt x="644" y="643"/>
                  </a:lnTo>
                  <a:lnTo>
                    <a:pt x="1334" y="643"/>
                  </a:lnTo>
                  <a:lnTo>
                    <a:pt x="1334" y="6930"/>
                  </a:lnTo>
                  <a:lnTo>
                    <a:pt x="2025" y="6930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6844905" y="3546997"/>
              <a:ext cx="71457" cy="244578"/>
            </a:xfrm>
            <a:custGeom>
              <a:rect b="b" l="l" r="r" t="t"/>
              <a:pathLst>
                <a:path extrusionOk="0" h="6931" w="2025">
                  <a:moveTo>
                    <a:pt x="1" y="0"/>
                  </a:moveTo>
                  <a:lnTo>
                    <a:pt x="1" y="6930"/>
                  </a:lnTo>
                  <a:lnTo>
                    <a:pt x="691" y="6930"/>
                  </a:lnTo>
                  <a:lnTo>
                    <a:pt x="691" y="643"/>
                  </a:lnTo>
                  <a:lnTo>
                    <a:pt x="1382" y="643"/>
                  </a:lnTo>
                  <a:lnTo>
                    <a:pt x="1382" y="6239"/>
                  </a:lnTo>
                  <a:lnTo>
                    <a:pt x="2025" y="6239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0"/>
          <p:cNvSpPr txBox="1"/>
          <p:nvPr>
            <p:ph type="title"/>
          </p:nvPr>
        </p:nvSpPr>
        <p:spPr>
          <a:xfrm>
            <a:off x="713700" y="3985700"/>
            <a:ext cx="7716600" cy="6222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56" name="Google Shape;356;p10"/>
          <p:cNvGrpSpPr/>
          <p:nvPr/>
        </p:nvGrpSpPr>
        <p:grpSpPr>
          <a:xfrm>
            <a:off x="483062" y="352605"/>
            <a:ext cx="425870" cy="350777"/>
            <a:chOff x="696000" y="2339379"/>
            <a:chExt cx="362227" cy="298356"/>
          </a:xfrm>
        </p:grpSpPr>
        <p:sp>
          <p:nvSpPr>
            <p:cNvPr id="357" name="Google Shape;357;p10"/>
            <p:cNvSpPr/>
            <p:nvPr/>
          </p:nvSpPr>
          <p:spPr>
            <a:xfrm>
              <a:off x="696000" y="2339379"/>
              <a:ext cx="362226" cy="298356"/>
            </a:xfrm>
            <a:custGeom>
              <a:rect b="b" l="l" r="r" t="t"/>
              <a:pathLst>
                <a:path extrusionOk="0" h="8455" w="10265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10264" y="8455"/>
                  </a:lnTo>
                  <a:lnTo>
                    <a:pt x="10264" y="1311"/>
                  </a:lnTo>
                  <a:lnTo>
                    <a:pt x="9597" y="1311"/>
                  </a:lnTo>
                  <a:lnTo>
                    <a:pt x="9597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0"/>
            <p:cNvSpPr/>
            <p:nvPr/>
          </p:nvSpPr>
          <p:spPr>
            <a:xfrm>
              <a:off x="696000" y="2339379"/>
              <a:ext cx="337843" cy="298356"/>
            </a:xfrm>
            <a:custGeom>
              <a:rect b="b" l="l" r="r" t="t"/>
              <a:pathLst>
                <a:path extrusionOk="0" h="8455" w="9574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9574" y="8455"/>
                  </a:lnTo>
                  <a:lnTo>
                    <a:pt x="9574" y="6240"/>
                  </a:lnTo>
                  <a:lnTo>
                    <a:pt x="8931" y="6240"/>
                  </a:lnTo>
                  <a:lnTo>
                    <a:pt x="8931" y="4454"/>
                  </a:lnTo>
                  <a:lnTo>
                    <a:pt x="8240" y="4454"/>
                  </a:lnTo>
                  <a:lnTo>
                    <a:pt x="8240" y="2668"/>
                  </a:lnTo>
                  <a:lnTo>
                    <a:pt x="7573" y="2668"/>
                  </a:lnTo>
                  <a:lnTo>
                    <a:pt x="7573" y="2001"/>
                  </a:lnTo>
                  <a:lnTo>
                    <a:pt x="5358" y="2001"/>
                  </a:lnTo>
                  <a:lnTo>
                    <a:pt x="5358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0"/>
            <p:cNvSpPr/>
            <p:nvPr/>
          </p:nvSpPr>
          <p:spPr>
            <a:xfrm>
              <a:off x="963235" y="2433526"/>
              <a:ext cx="23537" cy="63059"/>
            </a:xfrm>
            <a:custGeom>
              <a:rect b="b" l="l" r="r" t="t"/>
              <a:pathLst>
                <a:path extrusionOk="0" h="1787" w="667">
                  <a:moveTo>
                    <a:pt x="0" y="0"/>
                  </a:moveTo>
                  <a:lnTo>
                    <a:pt x="0" y="1786"/>
                  </a:lnTo>
                  <a:lnTo>
                    <a:pt x="667" y="178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0"/>
            <p:cNvSpPr/>
            <p:nvPr/>
          </p:nvSpPr>
          <p:spPr>
            <a:xfrm>
              <a:off x="719502" y="2339379"/>
              <a:ext cx="142067" cy="23572"/>
            </a:xfrm>
            <a:custGeom>
              <a:rect b="b" l="l" r="r" t="t"/>
              <a:pathLst>
                <a:path extrusionOk="0" h="668" w="4026">
                  <a:moveTo>
                    <a:pt x="1" y="1"/>
                  </a:moveTo>
                  <a:lnTo>
                    <a:pt x="1" y="668"/>
                  </a:lnTo>
                  <a:lnTo>
                    <a:pt x="4026" y="668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0"/>
            <p:cNvSpPr/>
            <p:nvPr/>
          </p:nvSpPr>
          <p:spPr>
            <a:xfrm>
              <a:off x="696000" y="2362916"/>
              <a:ext cx="22725" cy="110132"/>
            </a:xfrm>
            <a:custGeom>
              <a:rect b="b" l="l" r="r" t="t"/>
              <a:pathLst>
                <a:path extrusionOk="0" h="3121" w="644">
                  <a:moveTo>
                    <a:pt x="0" y="1"/>
                  </a:moveTo>
                  <a:lnTo>
                    <a:pt x="0" y="3120"/>
                  </a:lnTo>
                  <a:lnTo>
                    <a:pt x="643" y="3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0"/>
            <p:cNvSpPr/>
            <p:nvPr/>
          </p:nvSpPr>
          <p:spPr>
            <a:xfrm>
              <a:off x="719502" y="2473013"/>
              <a:ext cx="23572" cy="85749"/>
            </a:xfrm>
            <a:custGeom>
              <a:rect b="b" l="l" r="r" t="t"/>
              <a:pathLst>
                <a:path extrusionOk="0" h="2430" w="668">
                  <a:moveTo>
                    <a:pt x="1" y="0"/>
                  </a:moveTo>
                  <a:lnTo>
                    <a:pt x="1" y="2429"/>
                  </a:lnTo>
                  <a:lnTo>
                    <a:pt x="668" y="2429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0"/>
            <p:cNvSpPr/>
            <p:nvPr/>
          </p:nvSpPr>
          <p:spPr>
            <a:xfrm>
              <a:off x="743039" y="2362916"/>
              <a:ext cx="315188" cy="274819"/>
            </a:xfrm>
            <a:custGeom>
              <a:rect b="b" l="l" r="r" t="t"/>
              <a:pathLst>
                <a:path extrusionOk="0" h="7788" w="8932">
                  <a:moveTo>
                    <a:pt x="6907" y="3787"/>
                  </a:moveTo>
                  <a:lnTo>
                    <a:pt x="6907" y="5573"/>
                  </a:lnTo>
                  <a:lnTo>
                    <a:pt x="7598" y="5573"/>
                  </a:lnTo>
                  <a:lnTo>
                    <a:pt x="7598" y="3787"/>
                  </a:lnTo>
                  <a:close/>
                  <a:moveTo>
                    <a:pt x="3359" y="1"/>
                  </a:moveTo>
                  <a:lnTo>
                    <a:pt x="3359" y="2001"/>
                  </a:lnTo>
                  <a:lnTo>
                    <a:pt x="6240" y="2001"/>
                  </a:lnTo>
                  <a:lnTo>
                    <a:pt x="6240" y="1334"/>
                  </a:lnTo>
                  <a:lnTo>
                    <a:pt x="4025" y="1334"/>
                  </a:lnTo>
                  <a:lnTo>
                    <a:pt x="4025" y="644"/>
                  </a:lnTo>
                  <a:lnTo>
                    <a:pt x="8241" y="644"/>
                  </a:lnTo>
                  <a:lnTo>
                    <a:pt x="8241" y="5573"/>
                  </a:lnTo>
                  <a:lnTo>
                    <a:pt x="7598" y="5573"/>
                  </a:lnTo>
                  <a:lnTo>
                    <a:pt x="7598" y="7145"/>
                  </a:lnTo>
                  <a:lnTo>
                    <a:pt x="644" y="7145"/>
                  </a:lnTo>
                  <a:lnTo>
                    <a:pt x="644" y="5573"/>
                  </a:lnTo>
                  <a:lnTo>
                    <a:pt x="1" y="5573"/>
                  </a:lnTo>
                  <a:lnTo>
                    <a:pt x="1" y="7788"/>
                  </a:lnTo>
                  <a:lnTo>
                    <a:pt x="8931" y="7788"/>
                  </a:lnTo>
                  <a:lnTo>
                    <a:pt x="8931" y="644"/>
                  </a:lnTo>
                  <a:lnTo>
                    <a:pt x="8264" y="644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 SemiBold"/>
              <a:buNone/>
              <a:defRPr sz="3000">
                <a:solidFill>
                  <a:schemeClr val="dk1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chivo Light"/>
              <a:buChar char="●"/>
              <a:defRPr sz="1800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○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■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●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○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■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●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 Light"/>
              <a:buChar char="○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chivo Light"/>
              <a:buChar char="■"/>
              <a:defRPr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hyperlink" Target="https://muly-website.vercel.app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25"/>
          <p:cNvSpPr txBox="1"/>
          <p:nvPr>
            <p:ph type="ctrTitle"/>
          </p:nvPr>
        </p:nvSpPr>
        <p:spPr>
          <a:xfrm>
            <a:off x="696000" y="1055550"/>
            <a:ext cx="5674500" cy="15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</a:t>
            </a:r>
            <a:r>
              <a:rPr lang="es"/>
              <a:t>oftware Engineering Final Presentation</a:t>
            </a:r>
            <a:endParaRPr/>
          </a:p>
        </p:txBody>
      </p:sp>
      <p:sp>
        <p:nvSpPr>
          <p:cNvPr id="1232" name="Google Shape;1232;p25"/>
          <p:cNvSpPr txBox="1"/>
          <p:nvPr>
            <p:ph idx="1" type="subTitle"/>
          </p:nvPr>
        </p:nvSpPr>
        <p:spPr>
          <a:xfrm>
            <a:off x="901300" y="2560050"/>
            <a:ext cx="2844000" cy="47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muly - </a:t>
            </a:r>
            <a:r>
              <a:rPr b="1" i="1" lang="es"/>
              <a:t>Streaming platform</a:t>
            </a:r>
            <a:endParaRPr b="1" i="1"/>
          </a:p>
        </p:txBody>
      </p:sp>
      <p:sp>
        <p:nvSpPr>
          <p:cNvPr id="1233" name="Google Shape;1233;p25"/>
          <p:cNvSpPr txBox="1"/>
          <p:nvPr/>
        </p:nvSpPr>
        <p:spPr>
          <a:xfrm>
            <a:off x="6076950" y="4384500"/>
            <a:ext cx="2359200" cy="22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dk2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Group 05</a:t>
            </a:r>
            <a:r>
              <a:rPr lang="es" sz="1900">
                <a:solidFill>
                  <a:schemeClr val="dk2"/>
                </a:solidFill>
                <a:latin typeface="Lexend Deca SemiBold"/>
                <a:ea typeface="Lexend Deca SemiBold"/>
                <a:cs typeface="Lexend Deca SemiBold"/>
                <a:sym typeface="Lexend Deca SemiBold"/>
              </a:rPr>
              <a:t> </a:t>
            </a:r>
            <a:endParaRPr sz="1900">
              <a:solidFill>
                <a:schemeClr val="dk2"/>
              </a:solidFill>
              <a:latin typeface="Lexend Deca SemiBold"/>
              <a:ea typeface="Lexend Deca SemiBold"/>
              <a:cs typeface="Lexend Deca SemiBold"/>
              <a:sym typeface="Lexend Deca SemiBold"/>
            </a:endParaRPr>
          </a:p>
        </p:txBody>
      </p:sp>
      <p:grpSp>
        <p:nvGrpSpPr>
          <p:cNvPr id="1234" name="Google Shape;1234;p25"/>
          <p:cNvGrpSpPr/>
          <p:nvPr/>
        </p:nvGrpSpPr>
        <p:grpSpPr>
          <a:xfrm>
            <a:off x="3599539" y="3298838"/>
            <a:ext cx="3806820" cy="1085654"/>
            <a:chOff x="1633446" y="1376399"/>
            <a:chExt cx="6247859" cy="1781805"/>
          </a:xfrm>
        </p:grpSpPr>
        <p:sp>
          <p:nvSpPr>
            <p:cNvPr id="1235" name="Google Shape;1235;p25"/>
            <p:cNvSpPr/>
            <p:nvPr/>
          </p:nvSpPr>
          <p:spPr>
            <a:xfrm>
              <a:off x="2972290" y="1599192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3195893" y="1376399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3642174" y="1376399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5"/>
            <p:cNvSpPr/>
            <p:nvPr/>
          </p:nvSpPr>
          <p:spPr>
            <a:xfrm>
              <a:off x="3418571" y="1376399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5"/>
            <p:cNvSpPr/>
            <p:nvPr/>
          </p:nvSpPr>
          <p:spPr>
            <a:xfrm>
              <a:off x="4088456" y="1599192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5"/>
            <p:cNvSpPr/>
            <p:nvPr/>
          </p:nvSpPr>
          <p:spPr>
            <a:xfrm>
              <a:off x="3864852" y="1376399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5427299" y="1599192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5873580" y="1599192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5"/>
            <p:cNvSpPr/>
            <p:nvPr/>
          </p:nvSpPr>
          <p:spPr>
            <a:xfrm>
              <a:off x="5649977" y="1376399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5"/>
            <p:cNvSpPr/>
            <p:nvPr/>
          </p:nvSpPr>
          <p:spPr>
            <a:xfrm>
              <a:off x="3195893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5"/>
            <p:cNvSpPr/>
            <p:nvPr/>
          </p:nvSpPr>
          <p:spPr>
            <a:xfrm>
              <a:off x="3418571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5"/>
            <p:cNvSpPr/>
            <p:nvPr/>
          </p:nvSpPr>
          <p:spPr>
            <a:xfrm>
              <a:off x="4088456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5"/>
            <p:cNvSpPr/>
            <p:nvPr/>
          </p:nvSpPr>
          <p:spPr>
            <a:xfrm>
              <a:off x="4311133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5"/>
            <p:cNvSpPr/>
            <p:nvPr/>
          </p:nvSpPr>
          <p:spPr>
            <a:xfrm>
              <a:off x="4534737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5"/>
            <p:cNvSpPr/>
            <p:nvPr/>
          </p:nvSpPr>
          <p:spPr>
            <a:xfrm>
              <a:off x="4757415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5"/>
            <p:cNvSpPr/>
            <p:nvPr/>
          </p:nvSpPr>
          <p:spPr>
            <a:xfrm>
              <a:off x="5427299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5203696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6096258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5"/>
            <p:cNvSpPr/>
            <p:nvPr/>
          </p:nvSpPr>
          <p:spPr>
            <a:xfrm>
              <a:off x="6096258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5"/>
            <p:cNvSpPr/>
            <p:nvPr/>
          </p:nvSpPr>
          <p:spPr>
            <a:xfrm>
              <a:off x="6542539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7212424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7658705" y="204466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5"/>
            <p:cNvSpPr/>
            <p:nvPr/>
          </p:nvSpPr>
          <p:spPr>
            <a:xfrm>
              <a:off x="7435102" y="182187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5"/>
            <p:cNvSpPr/>
            <p:nvPr/>
          </p:nvSpPr>
          <p:spPr>
            <a:xfrm>
              <a:off x="1633446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1857050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2303331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5"/>
            <p:cNvSpPr/>
            <p:nvPr/>
          </p:nvSpPr>
          <p:spPr>
            <a:xfrm>
              <a:off x="2079728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5"/>
            <p:cNvSpPr/>
            <p:nvPr/>
          </p:nvSpPr>
          <p:spPr>
            <a:xfrm>
              <a:off x="2526009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5"/>
            <p:cNvSpPr/>
            <p:nvPr/>
          </p:nvSpPr>
          <p:spPr>
            <a:xfrm>
              <a:off x="2749612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5"/>
            <p:cNvSpPr/>
            <p:nvPr/>
          </p:nvSpPr>
          <p:spPr>
            <a:xfrm>
              <a:off x="2972290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3195893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4757415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4981018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5203696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5427299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5"/>
            <p:cNvSpPr/>
            <p:nvPr/>
          </p:nvSpPr>
          <p:spPr>
            <a:xfrm>
              <a:off x="6319861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6766143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6988820" y="2490133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212424" y="2267340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1633446" y="2935604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1857050" y="2712811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5"/>
            <p:cNvSpPr/>
            <p:nvPr/>
          </p:nvSpPr>
          <p:spPr>
            <a:xfrm>
              <a:off x="4981018" y="2712811"/>
              <a:ext cx="222600" cy="222600"/>
            </a:xfrm>
            <a:prstGeom prst="rect">
              <a:avLst/>
            </a:prstGeom>
            <a:solidFill>
              <a:srgbClr val="0B5394"/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" name="Google Shape;1277;p25"/>
          <p:cNvGrpSpPr/>
          <p:nvPr/>
        </p:nvGrpSpPr>
        <p:grpSpPr>
          <a:xfrm>
            <a:off x="8231053" y="635726"/>
            <a:ext cx="385880" cy="385881"/>
            <a:chOff x="7389467" y="2946963"/>
            <a:chExt cx="362226" cy="362227"/>
          </a:xfrm>
        </p:grpSpPr>
        <p:sp>
          <p:nvSpPr>
            <p:cNvPr id="1278" name="Google Shape;1278;p25"/>
            <p:cNvSpPr/>
            <p:nvPr/>
          </p:nvSpPr>
          <p:spPr>
            <a:xfrm>
              <a:off x="7389467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1" y="0"/>
                  </a:moveTo>
                  <a:lnTo>
                    <a:pt x="1" y="10241"/>
                  </a:lnTo>
                  <a:lnTo>
                    <a:pt x="10265" y="10241"/>
                  </a:lnTo>
                  <a:lnTo>
                    <a:pt x="10265" y="1310"/>
                  </a:lnTo>
                  <a:lnTo>
                    <a:pt x="9574" y="1310"/>
                  </a:lnTo>
                  <a:lnTo>
                    <a:pt x="9574" y="667"/>
                  </a:lnTo>
                  <a:lnTo>
                    <a:pt x="8931" y="667"/>
                  </a:lnTo>
                  <a:lnTo>
                    <a:pt x="8931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7460890" y="2946963"/>
              <a:ext cx="220229" cy="94147"/>
            </a:xfrm>
            <a:custGeom>
              <a:rect b="b" l="l" r="r" t="t"/>
              <a:pathLst>
                <a:path extrusionOk="0" h="2668" w="6241">
                  <a:moveTo>
                    <a:pt x="1" y="1"/>
                  </a:moveTo>
                  <a:lnTo>
                    <a:pt x="1" y="2668"/>
                  </a:lnTo>
                  <a:lnTo>
                    <a:pt x="6240" y="2668"/>
                  </a:lnTo>
                  <a:lnTo>
                    <a:pt x="6240" y="1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7460890" y="3088150"/>
              <a:ext cx="220229" cy="221041"/>
            </a:xfrm>
            <a:custGeom>
              <a:rect b="b" l="l" r="r" t="t"/>
              <a:pathLst>
                <a:path extrusionOk="0" h="6264" w="6241">
                  <a:moveTo>
                    <a:pt x="1" y="0"/>
                  </a:moveTo>
                  <a:lnTo>
                    <a:pt x="1" y="6264"/>
                  </a:lnTo>
                  <a:lnTo>
                    <a:pt x="6240" y="6264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7704587" y="2971347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7389467" y="2947810"/>
              <a:ext cx="361379" cy="361379"/>
            </a:xfrm>
            <a:custGeom>
              <a:rect b="b" l="l" r="r" t="t"/>
              <a:pathLst>
                <a:path extrusionOk="0" h="10241" w="10241">
                  <a:moveTo>
                    <a:pt x="7574" y="667"/>
                  </a:moveTo>
                  <a:lnTo>
                    <a:pt x="7574" y="2001"/>
                  </a:lnTo>
                  <a:lnTo>
                    <a:pt x="2668" y="2001"/>
                  </a:lnTo>
                  <a:lnTo>
                    <a:pt x="2668" y="667"/>
                  </a:lnTo>
                  <a:close/>
                  <a:moveTo>
                    <a:pt x="7574" y="4668"/>
                  </a:moveTo>
                  <a:lnTo>
                    <a:pt x="7574" y="9598"/>
                  </a:lnTo>
                  <a:lnTo>
                    <a:pt x="2668" y="9598"/>
                  </a:lnTo>
                  <a:lnTo>
                    <a:pt x="2668" y="4668"/>
                  </a:lnTo>
                  <a:close/>
                  <a:moveTo>
                    <a:pt x="1" y="0"/>
                  </a:moveTo>
                  <a:lnTo>
                    <a:pt x="1" y="10241"/>
                  </a:lnTo>
                  <a:lnTo>
                    <a:pt x="10241" y="10241"/>
                  </a:lnTo>
                  <a:lnTo>
                    <a:pt x="10241" y="1310"/>
                  </a:lnTo>
                  <a:lnTo>
                    <a:pt x="9574" y="1310"/>
                  </a:lnTo>
                  <a:lnTo>
                    <a:pt x="9574" y="9550"/>
                  </a:lnTo>
                  <a:lnTo>
                    <a:pt x="8240" y="9550"/>
                  </a:lnTo>
                  <a:lnTo>
                    <a:pt x="8240" y="4001"/>
                  </a:lnTo>
                  <a:lnTo>
                    <a:pt x="2025" y="4001"/>
                  </a:lnTo>
                  <a:lnTo>
                    <a:pt x="2025" y="9550"/>
                  </a:lnTo>
                  <a:lnTo>
                    <a:pt x="667" y="9550"/>
                  </a:lnTo>
                  <a:lnTo>
                    <a:pt x="667" y="620"/>
                  </a:lnTo>
                  <a:lnTo>
                    <a:pt x="2025" y="620"/>
                  </a:lnTo>
                  <a:lnTo>
                    <a:pt x="2025" y="2620"/>
                  </a:lnTo>
                  <a:lnTo>
                    <a:pt x="8264" y="2620"/>
                  </a:lnTo>
                  <a:lnTo>
                    <a:pt x="8264" y="620"/>
                  </a:lnTo>
                  <a:lnTo>
                    <a:pt x="8931" y="620"/>
                  </a:lnTo>
                  <a:lnTo>
                    <a:pt x="893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9" name="Google Shape;1469;p34"/>
          <p:cNvPicPr preferRelativeResize="0"/>
          <p:nvPr/>
        </p:nvPicPr>
        <p:blipFill rotWithShape="1">
          <a:blip r:embed="rId3">
            <a:alphaModFix/>
          </a:blip>
          <a:srcRect b="60634" l="0" r="0" t="0"/>
          <a:stretch/>
        </p:blipFill>
        <p:spPr>
          <a:xfrm>
            <a:off x="634050" y="1632600"/>
            <a:ext cx="7790100" cy="2043900"/>
          </a:xfrm>
          <a:prstGeom prst="roundRect">
            <a:avLst>
              <a:gd fmla="val 6433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70" name="Google Shape;1470;p34"/>
          <p:cNvSpPr txBox="1"/>
          <p:nvPr>
            <p:ph type="title"/>
          </p:nvPr>
        </p:nvSpPr>
        <p:spPr>
          <a:xfrm>
            <a:off x="715125" y="608700"/>
            <a:ext cx="7557900" cy="11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/>
              <a:t>3. Requirements</a:t>
            </a:r>
            <a:endParaRPr sz="5000"/>
          </a:p>
        </p:txBody>
      </p:sp>
      <p:sp>
        <p:nvSpPr>
          <p:cNvPr id="1471" name="Google Shape;1471;p34"/>
          <p:cNvSpPr txBox="1"/>
          <p:nvPr>
            <p:ph idx="2" type="title"/>
          </p:nvPr>
        </p:nvSpPr>
        <p:spPr>
          <a:xfrm flipH="1">
            <a:off x="6617500" y="3771925"/>
            <a:ext cx="1811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grpSp>
        <p:nvGrpSpPr>
          <p:cNvPr id="1472" name="Google Shape;1472;p34"/>
          <p:cNvGrpSpPr/>
          <p:nvPr/>
        </p:nvGrpSpPr>
        <p:grpSpPr>
          <a:xfrm>
            <a:off x="7494502" y="2734145"/>
            <a:ext cx="461838" cy="461878"/>
            <a:chOff x="696000" y="3546997"/>
            <a:chExt cx="362226" cy="362229"/>
          </a:xfrm>
        </p:grpSpPr>
        <p:sp>
          <p:nvSpPr>
            <p:cNvPr id="1473" name="Google Shape;1473;p34"/>
            <p:cNvSpPr/>
            <p:nvPr/>
          </p:nvSpPr>
          <p:spPr>
            <a:xfrm>
              <a:off x="765729" y="3546997"/>
              <a:ext cx="212642" cy="362226"/>
            </a:xfrm>
            <a:custGeom>
              <a:rect b="b" l="l" r="r" t="t"/>
              <a:pathLst>
                <a:path extrusionOk="0" h="10265" w="6026">
                  <a:moveTo>
                    <a:pt x="1358" y="0"/>
                  </a:moveTo>
                  <a:lnTo>
                    <a:pt x="1358" y="643"/>
                  </a:lnTo>
                  <a:lnTo>
                    <a:pt x="691" y="643"/>
                  </a:lnTo>
                  <a:lnTo>
                    <a:pt x="691" y="1334"/>
                  </a:lnTo>
                  <a:lnTo>
                    <a:pt x="1" y="1334"/>
                  </a:lnTo>
                  <a:lnTo>
                    <a:pt x="1" y="4001"/>
                  </a:lnTo>
                  <a:lnTo>
                    <a:pt x="691" y="4001"/>
                  </a:lnTo>
                  <a:lnTo>
                    <a:pt x="691" y="4668"/>
                  </a:lnTo>
                  <a:lnTo>
                    <a:pt x="1358" y="4668"/>
                  </a:lnTo>
                  <a:lnTo>
                    <a:pt x="1358" y="5358"/>
                  </a:lnTo>
                  <a:lnTo>
                    <a:pt x="2025" y="5358"/>
                  </a:lnTo>
                  <a:lnTo>
                    <a:pt x="2025" y="6025"/>
                  </a:lnTo>
                  <a:lnTo>
                    <a:pt x="2692" y="6025"/>
                  </a:lnTo>
                  <a:lnTo>
                    <a:pt x="2692" y="6692"/>
                  </a:lnTo>
                  <a:lnTo>
                    <a:pt x="3382" y="6692"/>
                  </a:lnTo>
                  <a:lnTo>
                    <a:pt x="3382" y="7335"/>
                  </a:lnTo>
                  <a:lnTo>
                    <a:pt x="4025" y="7335"/>
                  </a:lnTo>
                  <a:lnTo>
                    <a:pt x="4025" y="8264"/>
                  </a:lnTo>
                  <a:lnTo>
                    <a:pt x="2025" y="8264"/>
                  </a:lnTo>
                  <a:lnTo>
                    <a:pt x="2025" y="6930"/>
                  </a:lnTo>
                  <a:lnTo>
                    <a:pt x="1" y="6930"/>
                  </a:lnTo>
                  <a:lnTo>
                    <a:pt x="1" y="8930"/>
                  </a:lnTo>
                  <a:lnTo>
                    <a:pt x="691" y="8930"/>
                  </a:lnTo>
                  <a:lnTo>
                    <a:pt x="691" y="9597"/>
                  </a:lnTo>
                  <a:lnTo>
                    <a:pt x="1358" y="9597"/>
                  </a:lnTo>
                  <a:lnTo>
                    <a:pt x="1358" y="10264"/>
                  </a:lnTo>
                  <a:lnTo>
                    <a:pt x="4716" y="10264"/>
                  </a:lnTo>
                  <a:lnTo>
                    <a:pt x="4716" y="9597"/>
                  </a:lnTo>
                  <a:lnTo>
                    <a:pt x="5359" y="9597"/>
                  </a:lnTo>
                  <a:lnTo>
                    <a:pt x="5359" y="8930"/>
                  </a:lnTo>
                  <a:lnTo>
                    <a:pt x="6026" y="8930"/>
                  </a:lnTo>
                  <a:lnTo>
                    <a:pt x="6026" y="6692"/>
                  </a:lnTo>
                  <a:lnTo>
                    <a:pt x="5359" y="6692"/>
                  </a:lnTo>
                  <a:lnTo>
                    <a:pt x="5359" y="6001"/>
                  </a:lnTo>
                  <a:lnTo>
                    <a:pt x="4716" y="6001"/>
                  </a:lnTo>
                  <a:lnTo>
                    <a:pt x="4716" y="5358"/>
                  </a:lnTo>
                  <a:lnTo>
                    <a:pt x="4025" y="5358"/>
                  </a:lnTo>
                  <a:lnTo>
                    <a:pt x="4025" y="4692"/>
                  </a:lnTo>
                  <a:lnTo>
                    <a:pt x="3382" y="4692"/>
                  </a:lnTo>
                  <a:lnTo>
                    <a:pt x="3382" y="4001"/>
                  </a:lnTo>
                  <a:lnTo>
                    <a:pt x="2716" y="4001"/>
                  </a:lnTo>
                  <a:lnTo>
                    <a:pt x="2716" y="3358"/>
                  </a:lnTo>
                  <a:lnTo>
                    <a:pt x="2025" y="3358"/>
                  </a:lnTo>
                  <a:lnTo>
                    <a:pt x="2025" y="2024"/>
                  </a:lnTo>
                  <a:lnTo>
                    <a:pt x="4025" y="2024"/>
                  </a:lnTo>
                  <a:lnTo>
                    <a:pt x="4025" y="3358"/>
                  </a:lnTo>
                  <a:lnTo>
                    <a:pt x="6026" y="3358"/>
                  </a:lnTo>
                  <a:lnTo>
                    <a:pt x="6026" y="1334"/>
                  </a:lnTo>
                  <a:lnTo>
                    <a:pt x="5359" y="1334"/>
                  </a:lnTo>
                  <a:lnTo>
                    <a:pt x="5359" y="643"/>
                  </a:lnTo>
                  <a:lnTo>
                    <a:pt x="4716" y="643"/>
                  </a:lnTo>
                  <a:lnTo>
                    <a:pt x="4716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4"/>
            <p:cNvSpPr/>
            <p:nvPr/>
          </p:nvSpPr>
          <p:spPr>
            <a:xfrm>
              <a:off x="812803" y="3546997"/>
              <a:ext cx="117684" cy="22725"/>
            </a:xfrm>
            <a:custGeom>
              <a:rect b="b" l="l" r="r" t="t"/>
              <a:pathLst>
                <a:path extrusionOk="0" h="644" w="3335">
                  <a:moveTo>
                    <a:pt x="0" y="0"/>
                  </a:moveTo>
                  <a:lnTo>
                    <a:pt x="0" y="643"/>
                  </a:lnTo>
                  <a:lnTo>
                    <a:pt x="3334" y="643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4"/>
            <p:cNvSpPr/>
            <p:nvPr/>
          </p:nvSpPr>
          <p:spPr>
            <a:xfrm>
              <a:off x="790113" y="3569687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4"/>
            <p:cNvSpPr/>
            <p:nvPr/>
          </p:nvSpPr>
          <p:spPr>
            <a:xfrm>
              <a:off x="932146" y="3569687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4"/>
            <p:cNvSpPr/>
            <p:nvPr/>
          </p:nvSpPr>
          <p:spPr>
            <a:xfrm>
              <a:off x="907762" y="3594035"/>
              <a:ext cx="70610" cy="71457"/>
            </a:xfrm>
            <a:custGeom>
              <a:rect b="b" l="l" r="r" t="t"/>
              <a:pathLst>
                <a:path extrusionOk="0" h="2025" w="2001">
                  <a:moveTo>
                    <a:pt x="1334" y="1"/>
                  </a:moveTo>
                  <a:lnTo>
                    <a:pt x="1334" y="1334"/>
                  </a:lnTo>
                  <a:lnTo>
                    <a:pt x="667" y="1334"/>
                  </a:lnTo>
                  <a:lnTo>
                    <a:pt x="667" y="691"/>
                  </a:lnTo>
                  <a:lnTo>
                    <a:pt x="0" y="691"/>
                  </a:lnTo>
                  <a:lnTo>
                    <a:pt x="0" y="2025"/>
                  </a:lnTo>
                  <a:lnTo>
                    <a:pt x="2001" y="2025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4"/>
            <p:cNvSpPr/>
            <p:nvPr/>
          </p:nvSpPr>
          <p:spPr>
            <a:xfrm>
              <a:off x="765729" y="3594035"/>
              <a:ext cx="23572" cy="94147"/>
            </a:xfrm>
            <a:custGeom>
              <a:rect b="b" l="l" r="r" t="t"/>
              <a:pathLst>
                <a:path extrusionOk="0" h="2668" w="668">
                  <a:moveTo>
                    <a:pt x="1" y="1"/>
                  </a:moveTo>
                  <a:lnTo>
                    <a:pt x="1" y="2668"/>
                  </a:lnTo>
                  <a:lnTo>
                    <a:pt x="668" y="2668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4"/>
            <p:cNvSpPr/>
            <p:nvPr/>
          </p:nvSpPr>
          <p:spPr>
            <a:xfrm>
              <a:off x="812803" y="3885653"/>
              <a:ext cx="117684" cy="23572"/>
            </a:xfrm>
            <a:custGeom>
              <a:rect b="b" l="l" r="r" t="t"/>
              <a:pathLst>
                <a:path extrusionOk="0" h="668" w="3335">
                  <a:moveTo>
                    <a:pt x="0" y="0"/>
                  </a:moveTo>
                  <a:lnTo>
                    <a:pt x="0" y="667"/>
                  </a:lnTo>
                  <a:lnTo>
                    <a:pt x="3334" y="667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4"/>
            <p:cNvSpPr/>
            <p:nvPr/>
          </p:nvSpPr>
          <p:spPr>
            <a:xfrm>
              <a:off x="790113" y="3862116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0"/>
                  </a:moveTo>
                  <a:lnTo>
                    <a:pt x="0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4"/>
            <p:cNvSpPr/>
            <p:nvPr/>
          </p:nvSpPr>
          <p:spPr>
            <a:xfrm>
              <a:off x="932146" y="3862116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4"/>
            <p:cNvSpPr/>
            <p:nvPr/>
          </p:nvSpPr>
          <p:spPr>
            <a:xfrm>
              <a:off x="954836" y="3783107"/>
              <a:ext cx="23537" cy="79044"/>
            </a:xfrm>
            <a:custGeom>
              <a:rect b="b" l="l" r="r" t="t"/>
              <a:pathLst>
                <a:path extrusionOk="0" h="2240" w="667">
                  <a:moveTo>
                    <a:pt x="0" y="1"/>
                  </a:moveTo>
                  <a:lnTo>
                    <a:pt x="0" y="2239"/>
                  </a:lnTo>
                  <a:lnTo>
                    <a:pt x="667" y="223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4"/>
            <p:cNvSpPr/>
            <p:nvPr/>
          </p:nvSpPr>
          <p:spPr>
            <a:xfrm>
              <a:off x="837151" y="366545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8" y="64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4"/>
            <p:cNvSpPr/>
            <p:nvPr/>
          </p:nvSpPr>
          <p:spPr>
            <a:xfrm>
              <a:off x="932146" y="3759605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4"/>
            <p:cNvSpPr/>
            <p:nvPr/>
          </p:nvSpPr>
          <p:spPr>
            <a:xfrm>
              <a:off x="861535" y="368814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4"/>
            <p:cNvSpPr/>
            <p:nvPr/>
          </p:nvSpPr>
          <p:spPr>
            <a:xfrm>
              <a:off x="907762" y="3736068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4"/>
            <p:cNvSpPr/>
            <p:nvPr/>
          </p:nvSpPr>
          <p:spPr>
            <a:xfrm>
              <a:off x="885072" y="3712532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4"/>
            <p:cNvSpPr/>
            <p:nvPr/>
          </p:nvSpPr>
          <p:spPr>
            <a:xfrm>
              <a:off x="812803" y="3617572"/>
              <a:ext cx="23572" cy="47920"/>
            </a:xfrm>
            <a:custGeom>
              <a:rect b="b" l="l" r="r" t="t"/>
              <a:pathLst>
                <a:path extrusionOk="0" h="1358" w="668">
                  <a:moveTo>
                    <a:pt x="0" y="0"/>
                  </a:moveTo>
                  <a:lnTo>
                    <a:pt x="0" y="1358"/>
                  </a:lnTo>
                  <a:lnTo>
                    <a:pt x="667" y="135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4"/>
            <p:cNvSpPr/>
            <p:nvPr/>
          </p:nvSpPr>
          <p:spPr>
            <a:xfrm>
              <a:off x="837151" y="3594035"/>
              <a:ext cx="70646" cy="22725"/>
            </a:xfrm>
            <a:custGeom>
              <a:rect b="b" l="l" r="r" t="t"/>
              <a:pathLst>
                <a:path extrusionOk="0" h="644" w="2002">
                  <a:moveTo>
                    <a:pt x="1" y="1"/>
                  </a:moveTo>
                  <a:lnTo>
                    <a:pt x="1" y="644"/>
                  </a:lnTo>
                  <a:lnTo>
                    <a:pt x="2001" y="644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4"/>
            <p:cNvSpPr/>
            <p:nvPr/>
          </p:nvSpPr>
          <p:spPr>
            <a:xfrm>
              <a:off x="790113" y="368814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4"/>
            <p:cNvSpPr/>
            <p:nvPr/>
          </p:nvSpPr>
          <p:spPr>
            <a:xfrm>
              <a:off x="885072" y="3783107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4"/>
            <p:cNvSpPr/>
            <p:nvPr/>
          </p:nvSpPr>
          <p:spPr>
            <a:xfrm>
              <a:off x="812803" y="3712532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4"/>
            <p:cNvSpPr/>
            <p:nvPr/>
          </p:nvSpPr>
          <p:spPr>
            <a:xfrm>
              <a:off x="861535" y="3759605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4"/>
            <p:cNvSpPr/>
            <p:nvPr/>
          </p:nvSpPr>
          <p:spPr>
            <a:xfrm>
              <a:off x="837151" y="373606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4"/>
            <p:cNvSpPr/>
            <p:nvPr/>
          </p:nvSpPr>
          <p:spPr>
            <a:xfrm>
              <a:off x="907762" y="3805797"/>
              <a:ext cx="22725" cy="31970"/>
            </a:xfrm>
            <a:custGeom>
              <a:rect b="b" l="l" r="r" t="t"/>
              <a:pathLst>
                <a:path extrusionOk="0" h="906" w="644">
                  <a:moveTo>
                    <a:pt x="0" y="1"/>
                  </a:moveTo>
                  <a:lnTo>
                    <a:pt x="0" y="906"/>
                  </a:lnTo>
                  <a:lnTo>
                    <a:pt x="643" y="906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4"/>
            <p:cNvSpPr/>
            <p:nvPr/>
          </p:nvSpPr>
          <p:spPr>
            <a:xfrm>
              <a:off x="837151" y="3838579"/>
              <a:ext cx="70646" cy="22725"/>
            </a:xfrm>
            <a:custGeom>
              <a:rect b="b" l="l" r="r" t="t"/>
              <a:pathLst>
                <a:path extrusionOk="0" h="644" w="2002">
                  <a:moveTo>
                    <a:pt x="1" y="1"/>
                  </a:moveTo>
                  <a:lnTo>
                    <a:pt x="1" y="644"/>
                  </a:lnTo>
                  <a:lnTo>
                    <a:pt x="2001" y="644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4"/>
            <p:cNvSpPr/>
            <p:nvPr/>
          </p:nvSpPr>
          <p:spPr>
            <a:xfrm>
              <a:off x="765729" y="3791541"/>
              <a:ext cx="71457" cy="70610"/>
            </a:xfrm>
            <a:custGeom>
              <a:rect b="b" l="l" r="r" t="t"/>
              <a:pathLst>
                <a:path extrusionOk="0" h="2001" w="2025">
                  <a:moveTo>
                    <a:pt x="1" y="0"/>
                  </a:moveTo>
                  <a:lnTo>
                    <a:pt x="1" y="2000"/>
                  </a:lnTo>
                  <a:lnTo>
                    <a:pt x="691" y="2000"/>
                  </a:lnTo>
                  <a:lnTo>
                    <a:pt x="691" y="643"/>
                  </a:lnTo>
                  <a:lnTo>
                    <a:pt x="1358" y="643"/>
                  </a:lnTo>
                  <a:lnTo>
                    <a:pt x="1358" y="1334"/>
                  </a:lnTo>
                  <a:lnTo>
                    <a:pt x="2025" y="1334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4"/>
            <p:cNvSpPr/>
            <p:nvPr/>
          </p:nvSpPr>
          <p:spPr>
            <a:xfrm>
              <a:off x="696000" y="3712532"/>
              <a:ext cx="362226" cy="47109"/>
            </a:xfrm>
            <a:custGeom>
              <a:rect b="b" l="l" r="r" t="t"/>
              <a:pathLst>
                <a:path extrusionOk="0" h="1335" w="10265">
                  <a:moveTo>
                    <a:pt x="0" y="1"/>
                  </a:moveTo>
                  <a:lnTo>
                    <a:pt x="0" y="1334"/>
                  </a:lnTo>
                  <a:lnTo>
                    <a:pt x="10264" y="1334"/>
                  </a:lnTo>
                  <a:lnTo>
                    <a:pt x="1026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9" name="Google Shape;1499;p34"/>
          <p:cNvGrpSpPr/>
          <p:nvPr/>
        </p:nvGrpSpPr>
        <p:grpSpPr>
          <a:xfrm>
            <a:off x="464849" y="3373657"/>
            <a:ext cx="461842" cy="462882"/>
            <a:chOff x="4092736" y="2946963"/>
            <a:chExt cx="362229" cy="363073"/>
          </a:xfrm>
        </p:grpSpPr>
        <p:sp>
          <p:nvSpPr>
            <p:cNvPr id="1500" name="Google Shape;1500;p34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4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4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4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4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4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4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4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4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4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4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4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4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4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4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35"/>
          <p:cNvSpPr txBox="1"/>
          <p:nvPr>
            <p:ph type="title"/>
          </p:nvPr>
        </p:nvSpPr>
        <p:spPr>
          <a:xfrm>
            <a:off x="720000" y="1421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Use-case model</a:t>
            </a:r>
            <a:endParaRPr/>
          </a:p>
        </p:txBody>
      </p:sp>
      <p:pic>
        <p:nvPicPr>
          <p:cNvPr id="1520" name="Google Shape;152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6913" y="828149"/>
            <a:ext cx="4110175" cy="416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36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Non-functional requirements</a:t>
            </a:r>
            <a:endParaRPr/>
          </a:p>
        </p:txBody>
      </p:sp>
      <p:sp>
        <p:nvSpPr>
          <p:cNvPr id="1526" name="Google Shape;1526;p36"/>
          <p:cNvSpPr txBox="1"/>
          <p:nvPr/>
        </p:nvSpPr>
        <p:spPr>
          <a:xfrm>
            <a:off x="1194900" y="1251775"/>
            <a:ext cx="67542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Average ping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should be less than 100ms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Delay time/video of the stream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should be less than 5s.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Sound quality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must be at least 320kbps.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Number of users at the same time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: The video should be viewed by 1 million users at the same time.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Ensure the security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of user information.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Ensure viewers can securely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make payments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into the platform.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Easy for maintainability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: Thriving the website maintenance from the initial development means cutting the time &amp; cost to determine and resolve the faults of the system in the future.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Scalability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: It will define how the website can grow and increase its features and functionality without impacting the performance of your website.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Mobile Responsive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3rd Party Integrations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: app for payment (Momo, VNPay,...), Youtube stream,...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0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7"/>
          <p:cNvSpPr txBox="1"/>
          <p:nvPr>
            <p:ph type="title"/>
          </p:nvPr>
        </p:nvSpPr>
        <p:spPr>
          <a:xfrm>
            <a:off x="976825" y="320800"/>
            <a:ext cx="7528800" cy="9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5000"/>
              <a:t>4. Analysis and Design</a:t>
            </a:r>
            <a:endParaRPr i="0" sz="5000"/>
          </a:p>
        </p:txBody>
      </p:sp>
      <p:grpSp>
        <p:nvGrpSpPr>
          <p:cNvPr id="1532" name="Google Shape;1532;p37"/>
          <p:cNvGrpSpPr/>
          <p:nvPr/>
        </p:nvGrpSpPr>
        <p:grpSpPr>
          <a:xfrm>
            <a:off x="4198785" y="4289247"/>
            <a:ext cx="461879" cy="461877"/>
            <a:chOff x="8061771" y="2946963"/>
            <a:chExt cx="362229" cy="362228"/>
          </a:xfrm>
        </p:grpSpPr>
        <p:sp>
          <p:nvSpPr>
            <p:cNvPr id="1533" name="Google Shape;1533;p37"/>
            <p:cNvSpPr/>
            <p:nvPr/>
          </p:nvSpPr>
          <p:spPr>
            <a:xfrm>
              <a:off x="8194524" y="3080598"/>
              <a:ext cx="229475" cy="228592"/>
            </a:xfrm>
            <a:custGeom>
              <a:rect b="b" l="l" r="r" t="t"/>
              <a:pathLst>
                <a:path extrusionOk="0" h="6478" w="6503">
                  <a:moveTo>
                    <a:pt x="4716" y="0"/>
                  </a:moveTo>
                  <a:lnTo>
                    <a:pt x="4716" y="643"/>
                  </a:lnTo>
                  <a:lnTo>
                    <a:pt x="4025" y="643"/>
                  </a:lnTo>
                  <a:lnTo>
                    <a:pt x="4025" y="1334"/>
                  </a:lnTo>
                  <a:lnTo>
                    <a:pt x="3382" y="1334"/>
                  </a:lnTo>
                  <a:lnTo>
                    <a:pt x="3382" y="2024"/>
                  </a:lnTo>
                  <a:lnTo>
                    <a:pt x="2716" y="2024"/>
                  </a:lnTo>
                  <a:lnTo>
                    <a:pt x="2716" y="2667"/>
                  </a:lnTo>
                  <a:lnTo>
                    <a:pt x="2025" y="2667"/>
                  </a:lnTo>
                  <a:lnTo>
                    <a:pt x="2025" y="3358"/>
                  </a:lnTo>
                  <a:lnTo>
                    <a:pt x="1382" y="3358"/>
                  </a:lnTo>
                  <a:lnTo>
                    <a:pt x="1382" y="4049"/>
                  </a:lnTo>
                  <a:lnTo>
                    <a:pt x="691" y="4049"/>
                  </a:lnTo>
                  <a:lnTo>
                    <a:pt x="691" y="4692"/>
                  </a:lnTo>
                  <a:lnTo>
                    <a:pt x="1" y="4692"/>
                  </a:lnTo>
                  <a:lnTo>
                    <a:pt x="1" y="6478"/>
                  </a:lnTo>
                  <a:lnTo>
                    <a:pt x="1787" y="6478"/>
                  </a:lnTo>
                  <a:lnTo>
                    <a:pt x="1787" y="5787"/>
                  </a:lnTo>
                  <a:lnTo>
                    <a:pt x="2478" y="5787"/>
                  </a:lnTo>
                  <a:lnTo>
                    <a:pt x="2478" y="5144"/>
                  </a:lnTo>
                  <a:lnTo>
                    <a:pt x="3168" y="5144"/>
                  </a:lnTo>
                  <a:lnTo>
                    <a:pt x="3168" y="4453"/>
                  </a:lnTo>
                  <a:lnTo>
                    <a:pt x="3811" y="4453"/>
                  </a:lnTo>
                  <a:lnTo>
                    <a:pt x="3811" y="3763"/>
                  </a:lnTo>
                  <a:lnTo>
                    <a:pt x="4502" y="3763"/>
                  </a:lnTo>
                  <a:lnTo>
                    <a:pt x="4502" y="3120"/>
                  </a:lnTo>
                  <a:lnTo>
                    <a:pt x="5169" y="3120"/>
                  </a:lnTo>
                  <a:lnTo>
                    <a:pt x="5169" y="2453"/>
                  </a:lnTo>
                  <a:lnTo>
                    <a:pt x="5812" y="2453"/>
                  </a:lnTo>
                  <a:lnTo>
                    <a:pt x="5812" y="1786"/>
                  </a:lnTo>
                  <a:lnTo>
                    <a:pt x="6502" y="1786"/>
                  </a:lnTo>
                  <a:lnTo>
                    <a:pt x="6502" y="643"/>
                  </a:lnTo>
                  <a:lnTo>
                    <a:pt x="5835" y="643"/>
                  </a:lnTo>
                  <a:lnTo>
                    <a:pt x="5835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7"/>
            <p:cNvSpPr/>
            <p:nvPr/>
          </p:nvSpPr>
          <p:spPr>
            <a:xfrm>
              <a:off x="8194524" y="3246133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1" y="1"/>
                  </a:moveTo>
                  <a:lnTo>
                    <a:pt x="1" y="1787"/>
                  </a:lnTo>
                  <a:lnTo>
                    <a:pt x="1787" y="1787"/>
                  </a:lnTo>
                  <a:lnTo>
                    <a:pt x="1787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7"/>
            <p:cNvSpPr/>
            <p:nvPr/>
          </p:nvSpPr>
          <p:spPr>
            <a:xfrm>
              <a:off x="8360941" y="3080598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0" y="0"/>
                  </a:moveTo>
                  <a:lnTo>
                    <a:pt x="0" y="1334"/>
                  </a:lnTo>
                  <a:lnTo>
                    <a:pt x="453" y="1334"/>
                  </a:lnTo>
                  <a:lnTo>
                    <a:pt x="453" y="1786"/>
                  </a:lnTo>
                  <a:lnTo>
                    <a:pt x="1786" y="1786"/>
                  </a:lnTo>
                  <a:lnTo>
                    <a:pt x="1786" y="643"/>
                  </a:lnTo>
                  <a:lnTo>
                    <a:pt x="1119" y="643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7"/>
            <p:cNvSpPr/>
            <p:nvPr/>
          </p:nvSpPr>
          <p:spPr>
            <a:xfrm>
              <a:off x="8061771" y="2946963"/>
              <a:ext cx="299203" cy="299203"/>
            </a:xfrm>
            <a:custGeom>
              <a:rect b="b" l="l" r="r" t="t"/>
              <a:pathLst>
                <a:path extrusionOk="0" h="8479" w="8479">
                  <a:moveTo>
                    <a:pt x="0" y="1"/>
                  </a:moveTo>
                  <a:lnTo>
                    <a:pt x="0" y="8455"/>
                  </a:lnTo>
                  <a:lnTo>
                    <a:pt x="2453" y="8455"/>
                  </a:lnTo>
                  <a:lnTo>
                    <a:pt x="2453" y="8479"/>
                  </a:lnTo>
                  <a:lnTo>
                    <a:pt x="3763" y="8479"/>
                  </a:lnTo>
                  <a:lnTo>
                    <a:pt x="3763" y="7788"/>
                  </a:lnTo>
                  <a:lnTo>
                    <a:pt x="4453" y="7788"/>
                  </a:lnTo>
                  <a:lnTo>
                    <a:pt x="4453" y="7145"/>
                  </a:lnTo>
                  <a:lnTo>
                    <a:pt x="5144" y="7145"/>
                  </a:lnTo>
                  <a:lnTo>
                    <a:pt x="5144" y="6454"/>
                  </a:lnTo>
                  <a:lnTo>
                    <a:pt x="5787" y="6454"/>
                  </a:lnTo>
                  <a:lnTo>
                    <a:pt x="5787" y="5811"/>
                  </a:lnTo>
                  <a:lnTo>
                    <a:pt x="6478" y="5811"/>
                  </a:lnTo>
                  <a:lnTo>
                    <a:pt x="6478" y="5121"/>
                  </a:lnTo>
                  <a:lnTo>
                    <a:pt x="7144" y="5121"/>
                  </a:lnTo>
                  <a:lnTo>
                    <a:pt x="7144" y="4454"/>
                  </a:lnTo>
                  <a:lnTo>
                    <a:pt x="7787" y="4454"/>
                  </a:lnTo>
                  <a:lnTo>
                    <a:pt x="7811" y="3787"/>
                  </a:lnTo>
                  <a:lnTo>
                    <a:pt x="8478" y="3787"/>
                  </a:lnTo>
                  <a:lnTo>
                    <a:pt x="8478" y="1334"/>
                  </a:lnTo>
                  <a:lnTo>
                    <a:pt x="7811" y="1334"/>
                  </a:lnTo>
                  <a:lnTo>
                    <a:pt x="7811" y="644"/>
                  </a:lnTo>
                  <a:lnTo>
                    <a:pt x="7144" y="644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7"/>
            <p:cNvSpPr/>
            <p:nvPr/>
          </p:nvSpPr>
          <p:spPr>
            <a:xfrm>
              <a:off x="8124795" y="2946963"/>
              <a:ext cx="165569" cy="94147"/>
            </a:xfrm>
            <a:custGeom>
              <a:rect b="b" l="l" r="r" t="t"/>
              <a:pathLst>
                <a:path extrusionOk="0" h="2668" w="4692">
                  <a:moveTo>
                    <a:pt x="0" y="1"/>
                  </a:moveTo>
                  <a:lnTo>
                    <a:pt x="0" y="2668"/>
                  </a:lnTo>
                  <a:lnTo>
                    <a:pt x="4692" y="2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7"/>
            <p:cNvSpPr/>
            <p:nvPr/>
          </p:nvSpPr>
          <p:spPr>
            <a:xfrm>
              <a:off x="8124795" y="3088997"/>
              <a:ext cx="165569" cy="157171"/>
            </a:xfrm>
            <a:custGeom>
              <a:rect b="b" l="l" r="r" t="t"/>
              <a:pathLst>
                <a:path extrusionOk="0" h="4454" w="4692">
                  <a:moveTo>
                    <a:pt x="0" y="0"/>
                  </a:moveTo>
                  <a:lnTo>
                    <a:pt x="0" y="4454"/>
                  </a:lnTo>
                  <a:lnTo>
                    <a:pt x="1977" y="4454"/>
                  </a:lnTo>
                  <a:lnTo>
                    <a:pt x="1977" y="3763"/>
                  </a:lnTo>
                  <a:lnTo>
                    <a:pt x="2667" y="3763"/>
                  </a:lnTo>
                  <a:lnTo>
                    <a:pt x="2667" y="3120"/>
                  </a:lnTo>
                  <a:lnTo>
                    <a:pt x="3358" y="3120"/>
                  </a:lnTo>
                  <a:lnTo>
                    <a:pt x="3358" y="2429"/>
                  </a:lnTo>
                  <a:lnTo>
                    <a:pt x="4001" y="2429"/>
                  </a:lnTo>
                  <a:lnTo>
                    <a:pt x="4001" y="1786"/>
                  </a:lnTo>
                  <a:lnTo>
                    <a:pt x="4692" y="1786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7"/>
            <p:cNvSpPr/>
            <p:nvPr/>
          </p:nvSpPr>
          <p:spPr>
            <a:xfrm>
              <a:off x="8061771" y="2946963"/>
              <a:ext cx="252129" cy="299203"/>
            </a:xfrm>
            <a:custGeom>
              <a:rect b="b" l="l" r="r" t="t"/>
              <a:pathLst>
                <a:path extrusionOk="0" h="8479" w="7145">
                  <a:moveTo>
                    <a:pt x="5787" y="644"/>
                  </a:moveTo>
                  <a:lnTo>
                    <a:pt x="5787" y="2001"/>
                  </a:lnTo>
                  <a:lnTo>
                    <a:pt x="2453" y="2001"/>
                  </a:lnTo>
                  <a:lnTo>
                    <a:pt x="2453" y="644"/>
                  </a:lnTo>
                  <a:close/>
                  <a:moveTo>
                    <a:pt x="0" y="1"/>
                  </a:moveTo>
                  <a:lnTo>
                    <a:pt x="0" y="8479"/>
                  </a:lnTo>
                  <a:lnTo>
                    <a:pt x="3120" y="8479"/>
                  </a:lnTo>
                  <a:lnTo>
                    <a:pt x="3120" y="7836"/>
                  </a:lnTo>
                  <a:lnTo>
                    <a:pt x="2453" y="7836"/>
                  </a:lnTo>
                  <a:lnTo>
                    <a:pt x="2453" y="4692"/>
                  </a:lnTo>
                  <a:lnTo>
                    <a:pt x="5787" y="4692"/>
                  </a:lnTo>
                  <a:lnTo>
                    <a:pt x="5787" y="5145"/>
                  </a:lnTo>
                  <a:lnTo>
                    <a:pt x="6478" y="5145"/>
                  </a:lnTo>
                  <a:lnTo>
                    <a:pt x="6478" y="4025"/>
                  </a:lnTo>
                  <a:lnTo>
                    <a:pt x="1786" y="4025"/>
                  </a:lnTo>
                  <a:lnTo>
                    <a:pt x="1786" y="7788"/>
                  </a:lnTo>
                  <a:lnTo>
                    <a:pt x="643" y="7788"/>
                  </a:lnTo>
                  <a:lnTo>
                    <a:pt x="643" y="644"/>
                  </a:lnTo>
                  <a:lnTo>
                    <a:pt x="1786" y="644"/>
                  </a:lnTo>
                  <a:lnTo>
                    <a:pt x="1786" y="2644"/>
                  </a:lnTo>
                  <a:lnTo>
                    <a:pt x="6478" y="2644"/>
                  </a:lnTo>
                  <a:lnTo>
                    <a:pt x="6478" y="1977"/>
                  </a:lnTo>
                  <a:lnTo>
                    <a:pt x="6478" y="644"/>
                  </a:lnTo>
                  <a:lnTo>
                    <a:pt x="7144" y="644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7"/>
            <p:cNvSpPr/>
            <p:nvPr/>
          </p:nvSpPr>
          <p:spPr>
            <a:xfrm>
              <a:off x="8313867" y="2971347"/>
              <a:ext cx="47109" cy="85749"/>
            </a:xfrm>
            <a:custGeom>
              <a:rect b="b" l="l" r="r" t="t"/>
              <a:pathLst>
                <a:path extrusionOk="0" h="2430" w="1335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  <a:moveTo>
                    <a:pt x="643" y="643"/>
                  </a:moveTo>
                  <a:lnTo>
                    <a:pt x="643" y="2429"/>
                  </a:lnTo>
                  <a:lnTo>
                    <a:pt x="1334" y="2429"/>
                  </a:lnTo>
                  <a:lnTo>
                    <a:pt x="1334" y="6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7"/>
            <p:cNvSpPr/>
            <p:nvPr/>
          </p:nvSpPr>
          <p:spPr>
            <a:xfrm>
              <a:off x="8194524" y="3246133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1" y="1"/>
                  </a:moveTo>
                  <a:lnTo>
                    <a:pt x="1" y="1787"/>
                  </a:lnTo>
                  <a:lnTo>
                    <a:pt x="1787" y="1787"/>
                  </a:lnTo>
                  <a:lnTo>
                    <a:pt x="1787" y="1144"/>
                  </a:lnTo>
                  <a:lnTo>
                    <a:pt x="691" y="1144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7"/>
            <p:cNvSpPr/>
            <p:nvPr/>
          </p:nvSpPr>
          <p:spPr>
            <a:xfrm>
              <a:off x="8218908" y="3223443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7"/>
            <p:cNvSpPr/>
            <p:nvPr/>
          </p:nvSpPr>
          <p:spPr>
            <a:xfrm>
              <a:off x="8243292" y="3199059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7"/>
            <p:cNvSpPr/>
            <p:nvPr/>
          </p:nvSpPr>
          <p:spPr>
            <a:xfrm>
              <a:off x="8265982" y="3174711"/>
              <a:ext cx="23537" cy="23572"/>
            </a:xfrm>
            <a:custGeom>
              <a:rect b="b" l="l" r="r" t="t"/>
              <a:pathLst>
                <a:path extrusionOk="0" h="668" w="667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7"/>
            <p:cNvSpPr/>
            <p:nvPr/>
          </p:nvSpPr>
          <p:spPr>
            <a:xfrm>
              <a:off x="8290330" y="315117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>
              <a:off x="8313867" y="3127637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>
              <a:off x="8337404" y="3104100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>
              <a:off x="8360941" y="3080598"/>
              <a:ext cx="39522" cy="22725"/>
            </a:xfrm>
            <a:custGeom>
              <a:rect b="b" l="l" r="r" t="t"/>
              <a:pathLst>
                <a:path extrusionOk="0" h="644" w="1120">
                  <a:moveTo>
                    <a:pt x="0" y="0"/>
                  </a:moveTo>
                  <a:lnTo>
                    <a:pt x="0" y="643"/>
                  </a:lnTo>
                  <a:lnTo>
                    <a:pt x="1119" y="643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>
              <a:off x="8257548" y="3262118"/>
              <a:ext cx="23572" cy="22690"/>
            </a:xfrm>
            <a:custGeom>
              <a:rect b="b" l="l" r="r" t="t"/>
              <a:pathLst>
                <a:path extrusionOk="0" h="643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>
              <a:off x="8281932" y="3237735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>
              <a:off x="8306316" y="3214198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1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>
              <a:off x="8329006" y="3190661"/>
              <a:ext cx="23537" cy="22725"/>
            </a:xfrm>
            <a:custGeom>
              <a:rect b="b" l="l" r="r" t="t"/>
              <a:pathLst>
                <a:path extrusionOk="0" h="644" w="667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7"/>
            <p:cNvSpPr/>
            <p:nvPr/>
          </p:nvSpPr>
          <p:spPr>
            <a:xfrm>
              <a:off x="8353354" y="316712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8"/>
                  </a:lnTo>
                  <a:lnTo>
                    <a:pt x="668" y="668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>
              <a:off x="8376891" y="3143622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8400428" y="3103288"/>
              <a:ext cx="23572" cy="39522"/>
            </a:xfrm>
            <a:custGeom>
              <a:rect b="b" l="l" r="r" t="t"/>
              <a:pathLst>
                <a:path extrusionOk="0" h="1120" w="668">
                  <a:moveTo>
                    <a:pt x="0" y="0"/>
                  </a:moveTo>
                  <a:lnTo>
                    <a:pt x="0" y="1119"/>
                  </a:lnTo>
                  <a:lnTo>
                    <a:pt x="667" y="1119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56" name="Google Shape;155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52550"/>
            <a:ext cx="4782398" cy="299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7" name="Google Shape;155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2824" y="1525049"/>
            <a:ext cx="1861675" cy="150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38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Architecture</a:t>
            </a:r>
            <a:endParaRPr/>
          </a:p>
        </p:txBody>
      </p:sp>
      <p:sp>
        <p:nvSpPr>
          <p:cNvPr id="1563" name="Google Shape;1563;p38"/>
          <p:cNvSpPr/>
          <p:nvPr/>
        </p:nvSpPr>
        <p:spPr>
          <a:xfrm rot="-5400000">
            <a:off x="100289" y="3754673"/>
            <a:ext cx="1295265" cy="799088"/>
          </a:xfrm>
          <a:custGeom>
            <a:rect b="b" l="l" r="r" t="t"/>
            <a:pathLst>
              <a:path extrusionOk="0" h="16652" w="26575">
                <a:moveTo>
                  <a:pt x="20451" y="0"/>
                </a:moveTo>
                <a:cubicBezTo>
                  <a:pt x="20449" y="0"/>
                  <a:pt x="20442" y="1"/>
                  <a:pt x="20403" y="3"/>
                </a:cubicBezTo>
                <a:cubicBezTo>
                  <a:pt x="20326" y="6"/>
                  <a:pt x="20348" y="7"/>
                  <a:pt x="20294" y="30"/>
                </a:cubicBezTo>
                <a:cubicBezTo>
                  <a:pt x="20242" y="54"/>
                  <a:pt x="20242" y="38"/>
                  <a:pt x="20214" y="78"/>
                </a:cubicBezTo>
                <a:cubicBezTo>
                  <a:pt x="20185" y="118"/>
                  <a:pt x="20222" y="131"/>
                  <a:pt x="20160" y="146"/>
                </a:cubicBezTo>
                <a:cubicBezTo>
                  <a:pt x="20111" y="159"/>
                  <a:pt x="20112" y="171"/>
                  <a:pt x="20090" y="171"/>
                </a:cubicBezTo>
                <a:cubicBezTo>
                  <a:pt x="20085" y="171"/>
                  <a:pt x="20079" y="170"/>
                  <a:pt x="20071" y="169"/>
                </a:cubicBezTo>
                <a:cubicBezTo>
                  <a:pt x="20065" y="168"/>
                  <a:pt x="20059" y="167"/>
                  <a:pt x="20055" y="167"/>
                </a:cubicBezTo>
                <a:cubicBezTo>
                  <a:pt x="20042" y="167"/>
                  <a:pt x="20037" y="172"/>
                  <a:pt x="20032" y="172"/>
                </a:cubicBezTo>
                <a:cubicBezTo>
                  <a:pt x="20026" y="172"/>
                  <a:pt x="20021" y="167"/>
                  <a:pt x="20008" y="147"/>
                </a:cubicBezTo>
                <a:cubicBezTo>
                  <a:pt x="19977" y="103"/>
                  <a:pt x="20015" y="111"/>
                  <a:pt x="19977" y="103"/>
                </a:cubicBezTo>
                <a:cubicBezTo>
                  <a:pt x="19968" y="101"/>
                  <a:pt x="19962" y="101"/>
                  <a:pt x="19958" y="101"/>
                </a:cubicBezTo>
                <a:cubicBezTo>
                  <a:pt x="19946" y="101"/>
                  <a:pt x="19944" y="105"/>
                  <a:pt x="19933" y="105"/>
                </a:cubicBezTo>
                <a:cubicBezTo>
                  <a:pt x="19929" y="105"/>
                  <a:pt x="19923" y="104"/>
                  <a:pt x="19915" y="103"/>
                </a:cubicBezTo>
                <a:cubicBezTo>
                  <a:pt x="19912" y="102"/>
                  <a:pt x="19910" y="102"/>
                  <a:pt x="19908" y="102"/>
                </a:cubicBezTo>
                <a:cubicBezTo>
                  <a:pt x="19879" y="102"/>
                  <a:pt x="19879" y="143"/>
                  <a:pt x="19831" y="186"/>
                </a:cubicBezTo>
                <a:cubicBezTo>
                  <a:pt x="19778" y="234"/>
                  <a:pt x="19761" y="315"/>
                  <a:pt x="19761" y="326"/>
                </a:cubicBezTo>
                <a:cubicBezTo>
                  <a:pt x="19761" y="340"/>
                  <a:pt x="19764" y="348"/>
                  <a:pt x="19757" y="368"/>
                </a:cubicBezTo>
                <a:cubicBezTo>
                  <a:pt x="19749" y="387"/>
                  <a:pt x="19748" y="445"/>
                  <a:pt x="19730" y="445"/>
                </a:cubicBezTo>
                <a:cubicBezTo>
                  <a:pt x="19730" y="445"/>
                  <a:pt x="19729" y="445"/>
                  <a:pt x="19729" y="445"/>
                </a:cubicBezTo>
                <a:cubicBezTo>
                  <a:pt x="19728" y="444"/>
                  <a:pt x="19726" y="444"/>
                  <a:pt x="19725" y="444"/>
                </a:cubicBezTo>
                <a:cubicBezTo>
                  <a:pt x="19703" y="444"/>
                  <a:pt x="19668" y="489"/>
                  <a:pt x="19644" y="508"/>
                </a:cubicBezTo>
                <a:cubicBezTo>
                  <a:pt x="19621" y="529"/>
                  <a:pt x="19594" y="585"/>
                  <a:pt x="19563" y="585"/>
                </a:cubicBezTo>
                <a:cubicBezTo>
                  <a:pt x="19530" y="585"/>
                  <a:pt x="19510" y="585"/>
                  <a:pt x="19486" y="595"/>
                </a:cubicBezTo>
                <a:cubicBezTo>
                  <a:pt x="19461" y="608"/>
                  <a:pt x="19406" y="648"/>
                  <a:pt x="19393" y="648"/>
                </a:cubicBezTo>
                <a:cubicBezTo>
                  <a:pt x="19380" y="648"/>
                  <a:pt x="19352" y="708"/>
                  <a:pt x="19313" y="708"/>
                </a:cubicBezTo>
                <a:cubicBezTo>
                  <a:pt x="19272" y="708"/>
                  <a:pt x="19163" y="776"/>
                  <a:pt x="19144" y="783"/>
                </a:cubicBezTo>
                <a:cubicBezTo>
                  <a:pt x="19124" y="791"/>
                  <a:pt x="19124" y="783"/>
                  <a:pt x="19092" y="806"/>
                </a:cubicBezTo>
                <a:cubicBezTo>
                  <a:pt x="19059" y="831"/>
                  <a:pt x="19039" y="842"/>
                  <a:pt x="19010" y="854"/>
                </a:cubicBezTo>
                <a:cubicBezTo>
                  <a:pt x="18982" y="865"/>
                  <a:pt x="18970" y="877"/>
                  <a:pt x="18952" y="894"/>
                </a:cubicBezTo>
                <a:cubicBezTo>
                  <a:pt x="18930" y="909"/>
                  <a:pt x="18922" y="925"/>
                  <a:pt x="18907" y="939"/>
                </a:cubicBezTo>
                <a:cubicBezTo>
                  <a:pt x="18892" y="949"/>
                  <a:pt x="18890" y="979"/>
                  <a:pt x="18862" y="994"/>
                </a:cubicBezTo>
                <a:cubicBezTo>
                  <a:pt x="18833" y="1010"/>
                  <a:pt x="18838" y="1046"/>
                  <a:pt x="18793" y="1050"/>
                </a:cubicBezTo>
                <a:cubicBezTo>
                  <a:pt x="18748" y="1054"/>
                  <a:pt x="18713" y="1079"/>
                  <a:pt x="18661" y="1085"/>
                </a:cubicBezTo>
                <a:cubicBezTo>
                  <a:pt x="18608" y="1093"/>
                  <a:pt x="18599" y="1108"/>
                  <a:pt x="18502" y="1134"/>
                </a:cubicBezTo>
                <a:cubicBezTo>
                  <a:pt x="18407" y="1162"/>
                  <a:pt x="18333" y="1200"/>
                  <a:pt x="18290" y="1217"/>
                </a:cubicBezTo>
                <a:cubicBezTo>
                  <a:pt x="18244" y="1233"/>
                  <a:pt x="18270" y="1233"/>
                  <a:pt x="18233" y="1248"/>
                </a:cubicBezTo>
                <a:cubicBezTo>
                  <a:pt x="18197" y="1264"/>
                  <a:pt x="18099" y="1319"/>
                  <a:pt x="18062" y="1347"/>
                </a:cubicBezTo>
                <a:cubicBezTo>
                  <a:pt x="18025" y="1373"/>
                  <a:pt x="18030" y="1414"/>
                  <a:pt x="17982" y="1425"/>
                </a:cubicBezTo>
                <a:cubicBezTo>
                  <a:pt x="17933" y="1437"/>
                  <a:pt x="17889" y="1448"/>
                  <a:pt x="17848" y="1464"/>
                </a:cubicBezTo>
                <a:cubicBezTo>
                  <a:pt x="17808" y="1479"/>
                  <a:pt x="17763" y="1519"/>
                  <a:pt x="17743" y="1531"/>
                </a:cubicBezTo>
                <a:cubicBezTo>
                  <a:pt x="17722" y="1542"/>
                  <a:pt x="17736" y="1561"/>
                  <a:pt x="17662" y="1591"/>
                </a:cubicBezTo>
                <a:cubicBezTo>
                  <a:pt x="17589" y="1622"/>
                  <a:pt x="17592" y="1587"/>
                  <a:pt x="17529" y="1642"/>
                </a:cubicBezTo>
                <a:cubicBezTo>
                  <a:pt x="17463" y="1699"/>
                  <a:pt x="17471" y="1739"/>
                  <a:pt x="17420" y="1742"/>
                </a:cubicBezTo>
                <a:cubicBezTo>
                  <a:pt x="17368" y="1747"/>
                  <a:pt x="17328" y="1773"/>
                  <a:pt x="17294" y="1781"/>
                </a:cubicBezTo>
                <a:cubicBezTo>
                  <a:pt x="17267" y="1787"/>
                  <a:pt x="17274" y="1808"/>
                  <a:pt x="17244" y="1808"/>
                </a:cubicBezTo>
                <a:cubicBezTo>
                  <a:pt x="17237" y="1808"/>
                  <a:pt x="17228" y="1806"/>
                  <a:pt x="17217" y="1804"/>
                </a:cubicBezTo>
                <a:cubicBezTo>
                  <a:pt x="17158" y="1793"/>
                  <a:pt x="17151" y="1772"/>
                  <a:pt x="17106" y="1768"/>
                </a:cubicBezTo>
                <a:cubicBezTo>
                  <a:pt x="17081" y="1766"/>
                  <a:pt x="17074" y="1762"/>
                  <a:pt x="17066" y="1762"/>
                </a:cubicBezTo>
                <a:cubicBezTo>
                  <a:pt x="17060" y="1762"/>
                  <a:pt x="17054" y="1764"/>
                  <a:pt x="17038" y="1772"/>
                </a:cubicBezTo>
                <a:cubicBezTo>
                  <a:pt x="17001" y="1787"/>
                  <a:pt x="17001" y="1795"/>
                  <a:pt x="16966" y="1832"/>
                </a:cubicBezTo>
                <a:lnTo>
                  <a:pt x="16852" y="1972"/>
                </a:lnTo>
                <a:cubicBezTo>
                  <a:pt x="16852" y="1972"/>
                  <a:pt x="16838" y="1968"/>
                  <a:pt x="16818" y="1968"/>
                </a:cubicBezTo>
                <a:cubicBezTo>
                  <a:pt x="16795" y="1968"/>
                  <a:pt x="16764" y="1973"/>
                  <a:pt x="16738" y="1995"/>
                </a:cubicBezTo>
                <a:cubicBezTo>
                  <a:pt x="16690" y="2035"/>
                  <a:pt x="16738" y="2050"/>
                  <a:pt x="16689" y="2066"/>
                </a:cubicBezTo>
                <a:cubicBezTo>
                  <a:pt x="16639" y="2081"/>
                  <a:pt x="16655" y="2187"/>
                  <a:pt x="16630" y="2195"/>
                </a:cubicBezTo>
                <a:cubicBezTo>
                  <a:pt x="16607" y="2203"/>
                  <a:pt x="16575" y="2258"/>
                  <a:pt x="16542" y="2258"/>
                </a:cubicBezTo>
                <a:cubicBezTo>
                  <a:pt x="16509" y="2258"/>
                  <a:pt x="16484" y="2296"/>
                  <a:pt x="16469" y="2323"/>
                </a:cubicBezTo>
                <a:cubicBezTo>
                  <a:pt x="16413" y="2418"/>
                  <a:pt x="16436" y="2466"/>
                  <a:pt x="16396" y="2500"/>
                </a:cubicBezTo>
                <a:cubicBezTo>
                  <a:pt x="16353" y="2532"/>
                  <a:pt x="16207" y="2715"/>
                  <a:pt x="16199" y="2763"/>
                </a:cubicBezTo>
                <a:cubicBezTo>
                  <a:pt x="16192" y="2811"/>
                  <a:pt x="16150" y="2834"/>
                  <a:pt x="16135" y="2881"/>
                </a:cubicBezTo>
                <a:cubicBezTo>
                  <a:pt x="16116" y="2931"/>
                  <a:pt x="16165" y="2971"/>
                  <a:pt x="16124" y="3011"/>
                </a:cubicBezTo>
                <a:cubicBezTo>
                  <a:pt x="16084" y="3051"/>
                  <a:pt x="16059" y="3108"/>
                  <a:pt x="16036" y="3131"/>
                </a:cubicBezTo>
                <a:cubicBezTo>
                  <a:pt x="16013" y="3154"/>
                  <a:pt x="16019" y="3186"/>
                  <a:pt x="16004" y="3219"/>
                </a:cubicBezTo>
                <a:cubicBezTo>
                  <a:pt x="15988" y="3251"/>
                  <a:pt x="15996" y="3289"/>
                  <a:pt x="15978" y="3316"/>
                </a:cubicBezTo>
                <a:cubicBezTo>
                  <a:pt x="15962" y="3340"/>
                  <a:pt x="15953" y="3403"/>
                  <a:pt x="15873" y="3459"/>
                </a:cubicBezTo>
                <a:cubicBezTo>
                  <a:pt x="15790" y="3516"/>
                  <a:pt x="15731" y="3554"/>
                  <a:pt x="15708" y="3562"/>
                </a:cubicBezTo>
                <a:cubicBezTo>
                  <a:pt x="15588" y="3608"/>
                  <a:pt x="15557" y="3682"/>
                  <a:pt x="15539" y="3703"/>
                </a:cubicBezTo>
                <a:cubicBezTo>
                  <a:pt x="15499" y="3756"/>
                  <a:pt x="15513" y="3756"/>
                  <a:pt x="15520" y="3756"/>
                </a:cubicBezTo>
                <a:cubicBezTo>
                  <a:pt x="15527" y="3756"/>
                  <a:pt x="15527" y="3756"/>
                  <a:pt x="15459" y="3808"/>
                </a:cubicBezTo>
                <a:cubicBezTo>
                  <a:pt x="15437" y="3825"/>
                  <a:pt x="15420" y="3836"/>
                  <a:pt x="15406" y="3850"/>
                </a:cubicBezTo>
                <a:cubicBezTo>
                  <a:pt x="15348" y="3899"/>
                  <a:pt x="15341" y="3917"/>
                  <a:pt x="15332" y="3917"/>
                </a:cubicBezTo>
                <a:cubicBezTo>
                  <a:pt x="15330" y="3917"/>
                  <a:pt x="15327" y="3915"/>
                  <a:pt x="15322" y="3911"/>
                </a:cubicBezTo>
                <a:cubicBezTo>
                  <a:pt x="15304" y="3899"/>
                  <a:pt x="15265" y="3887"/>
                  <a:pt x="15224" y="3887"/>
                </a:cubicBezTo>
                <a:cubicBezTo>
                  <a:pt x="15208" y="3887"/>
                  <a:pt x="15193" y="3889"/>
                  <a:pt x="15177" y="3893"/>
                </a:cubicBezTo>
                <a:cubicBezTo>
                  <a:pt x="15122" y="3908"/>
                  <a:pt x="15034" y="3916"/>
                  <a:pt x="14992" y="3924"/>
                </a:cubicBezTo>
                <a:cubicBezTo>
                  <a:pt x="14952" y="3931"/>
                  <a:pt x="14912" y="3939"/>
                  <a:pt x="14881" y="3947"/>
                </a:cubicBezTo>
                <a:cubicBezTo>
                  <a:pt x="14867" y="3950"/>
                  <a:pt x="14857" y="3952"/>
                  <a:pt x="14845" y="3952"/>
                </a:cubicBezTo>
                <a:cubicBezTo>
                  <a:pt x="14830" y="3952"/>
                  <a:pt x="14811" y="3949"/>
                  <a:pt x="14775" y="3944"/>
                </a:cubicBezTo>
                <a:cubicBezTo>
                  <a:pt x="14712" y="3934"/>
                  <a:pt x="14703" y="3927"/>
                  <a:pt x="14646" y="3927"/>
                </a:cubicBezTo>
                <a:cubicBezTo>
                  <a:pt x="14622" y="3927"/>
                  <a:pt x="14610" y="3925"/>
                  <a:pt x="14600" y="3925"/>
                </a:cubicBezTo>
                <a:cubicBezTo>
                  <a:pt x="14586" y="3925"/>
                  <a:pt x="14575" y="3928"/>
                  <a:pt x="14543" y="3942"/>
                </a:cubicBezTo>
                <a:cubicBezTo>
                  <a:pt x="14487" y="3965"/>
                  <a:pt x="14567" y="3965"/>
                  <a:pt x="14446" y="3988"/>
                </a:cubicBezTo>
                <a:cubicBezTo>
                  <a:pt x="14377" y="4001"/>
                  <a:pt x="14342" y="4010"/>
                  <a:pt x="14314" y="4010"/>
                </a:cubicBezTo>
                <a:cubicBezTo>
                  <a:pt x="14293" y="4010"/>
                  <a:pt x="14276" y="4005"/>
                  <a:pt x="14252" y="3994"/>
                </a:cubicBezTo>
                <a:cubicBezTo>
                  <a:pt x="14196" y="3970"/>
                  <a:pt x="14160" y="3944"/>
                  <a:pt x="14126" y="3936"/>
                </a:cubicBezTo>
                <a:cubicBezTo>
                  <a:pt x="13973" y="3902"/>
                  <a:pt x="14019" y="3896"/>
                  <a:pt x="13922" y="3894"/>
                </a:cubicBezTo>
                <a:cubicBezTo>
                  <a:pt x="13921" y="3894"/>
                  <a:pt x="13920" y="3894"/>
                  <a:pt x="13919" y="3894"/>
                </a:cubicBezTo>
                <a:cubicBezTo>
                  <a:pt x="13864" y="3894"/>
                  <a:pt x="13911" y="3917"/>
                  <a:pt x="13899" y="3917"/>
                </a:cubicBezTo>
                <a:cubicBezTo>
                  <a:pt x="13893" y="3917"/>
                  <a:pt x="13866" y="3909"/>
                  <a:pt x="13787" y="3885"/>
                </a:cubicBezTo>
                <a:cubicBezTo>
                  <a:pt x="13571" y="3817"/>
                  <a:pt x="13635" y="3819"/>
                  <a:pt x="13571" y="3817"/>
                </a:cubicBezTo>
                <a:cubicBezTo>
                  <a:pt x="13394" y="3831"/>
                  <a:pt x="13374" y="3831"/>
                  <a:pt x="13345" y="3831"/>
                </a:cubicBezTo>
                <a:cubicBezTo>
                  <a:pt x="13335" y="3831"/>
                  <a:pt x="13323" y="3832"/>
                  <a:pt x="13311" y="3832"/>
                </a:cubicBezTo>
                <a:cubicBezTo>
                  <a:pt x="13126" y="3832"/>
                  <a:pt x="12754" y="3799"/>
                  <a:pt x="12686" y="3759"/>
                </a:cubicBezTo>
                <a:cubicBezTo>
                  <a:pt x="12614" y="3719"/>
                  <a:pt x="12599" y="3687"/>
                  <a:pt x="12526" y="3687"/>
                </a:cubicBezTo>
                <a:cubicBezTo>
                  <a:pt x="12470" y="3687"/>
                  <a:pt x="12447" y="3719"/>
                  <a:pt x="12404" y="3719"/>
                </a:cubicBezTo>
                <a:cubicBezTo>
                  <a:pt x="12391" y="3719"/>
                  <a:pt x="12376" y="3716"/>
                  <a:pt x="12357" y="3708"/>
                </a:cubicBezTo>
                <a:cubicBezTo>
                  <a:pt x="12275" y="3674"/>
                  <a:pt x="12291" y="3700"/>
                  <a:pt x="12195" y="3674"/>
                </a:cubicBezTo>
                <a:cubicBezTo>
                  <a:pt x="12147" y="3662"/>
                  <a:pt x="12151" y="3662"/>
                  <a:pt x="12153" y="3662"/>
                </a:cubicBezTo>
                <a:cubicBezTo>
                  <a:pt x="12155" y="3662"/>
                  <a:pt x="12155" y="3662"/>
                  <a:pt x="12098" y="3650"/>
                </a:cubicBezTo>
                <a:cubicBezTo>
                  <a:pt x="11987" y="3625"/>
                  <a:pt x="11987" y="3640"/>
                  <a:pt x="11906" y="3616"/>
                </a:cubicBezTo>
                <a:cubicBezTo>
                  <a:pt x="11884" y="3609"/>
                  <a:pt x="11879" y="3607"/>
                  <a:pt x="11880" y="3607"/>
                </a:cubicBezTo>
                <a:lnTo>
                  <a:pt x="11880" y="3607"/>
                </a:lnTo>
                <a:cubicBezTo>
                  <a:pt x="11882" y="3607"/>
                  <a:pt x="11893" y="3610"/>
                  <a:pt x="11894" y="3610"/>
                </a:cubicBezTo>
                <a:cubicBezTo>
                  <a:pt x="11894" y="3610"/>
                  <a:pt x="11881" y="3606"/>
                  <a:pt x="11826" y="3590"/>
                </a:cubicBezTo>
                <a:cubicBezTo>
                  <a:pt x="11681" y="3550"/>
                  <a:pt x="11786" y="3565"/>
                  <a:pt x="11641" y="3540"/>
                </a:cubicBezTo>
                <a:cubicBezTo>
                  <a:pt x="11612" y="3535"/>
                  <a:pt x="11592" y="3534"/>
                  <a:pt x="11579" y="3534"/>
                </a:cubicBezTo>
                <a:cubicBezTo>
                  <a:pt x="11551" y="3534"/>
                  <a:pt x="11552" y="3541"/>
                  <a:pt x="11546" y="3541"/>
                </a:cubicBezTo>
                <a:cubicBezTo>
                  <a:pt x="11541" y="3541"/>
                  <a:pt x="11532" y="3536"/>
                  <a:pt x="11496" y="3516"/>
                </a:cubicBezTo>
                <a:cubicBezTo>
                  <a:pt x="11473" y="3502"/>
                  <a:pt x="11472" y="3496"/>
                  <a:pt x="11473" y="3493"/>
                </a:cubicBezTo>
                <a:cubicBezTo>
                  <a:pt x="11472" y="3493"/>
                  <a:pt x="11467" y="3493"/>
                  <a:pt x="11464" y="3489"/>
                </a:cubicBezTo>
                <a:cubicBezTo>
                  <a:pt x="11380" y="3473"/>
                  <a:pt x="11336" y="3467"/>
                  <a:pt x="11304" y="3467"/>
                </a:cubicBezTo>
                <a:cubicBezTo>
                  <a:pt x="11269" y="3467"/>
                  <a:pt x="11248" y="3475"/>
                  <a:pt x="11205" y="3488"/>
                </a:cubicBezTo>
                <a:cubicBezTo>
                  <a:pt x="11145" y="3505"/>
                  <a:pt x="11153" y="3537"/>
                  <a:pt x="11119" y="3537"/>
                </a:cubicBezTo>
                <a:cubicBezTo>
                  <a:pt x="11108" y="3537"/>
                  <a:pt x="11093" y="3534"/>
                  <a:pt x="11070" y="3526"/>
                </a:cubicBezTo>
                <a:cubicBezTo>
                  <a:pt x="10973" y="3494"/>
                  <a:pt x="10951" y="3479"/>
                  <a:pt x="10908" y="3462"/>
                </a:cubicBezTo>
                <a:lnTo>
                  <a:pt x="10788" y="3411"/>
                </a:lnTo>
                <a:cubicBezTo>
                  <a:pt x="10777" y="3411"/>
                  <a:pt x="10766" y="3411"/>
                  <a:pt x="10755" y="3411"/>
                </a:cubicBezTo>
                <a:cubicBezTo>
                  <a:pt x="10579" y="3411"/>
                  <a:pt x="10493" y="3371"/>
                  <a:pt x="10428" y="3371"/>
                </a:cubicBezTo>
                <a:cubicBezTo>
                  <a:pt x="10419" y="3371"/>
                  <a:pt x="10410" y="3372"/>
                  <a:pt x="10402" y="3374"/>
                </a:cubicBezTo>
                <a:cubicBezTo>
                  <a:pt x="10379" y="3379"/>
                  <a:pt x="10355" y="3380"/>
                  <a:pt x="10332" y="3380"/>
                </a:cubicBezTo>
                <a:cubicBezTo>
                  <a:pt x="10280" y="3380"/>
                  <a:pt x="10227" y="3372"/>
                  <a:pt x="10177" y="3372"/>
                </a:cubicBezTo>
                <a:cubicBezTo>
                  <a:pt x="10103" y="3372"/>
                  <a:pt x="10096" y="3403"/>
                  <a:pt x="10023" y="3403"/>
                </a:cubicBezTo>
                <a:cubicBezTo>
                  <a:pt x="9969" y="3403"/>
                  <a:pt x="9946" y="3416"/>
                  <a:pt x="9913" y="3416"/>
                </a:cubicBezTo>
                <a:cubicBezTo>
                  <a:pt x="9901" y="3416"/>
                  <a:pt x="9888" y="3414"/>
                  <a:pt x="9871" y="3409"/>
                </a:cubicBezTo>
                <a:cubicBezTo>
                  <a:pt x="9805" y="3392"/>
                  <a:pt x="9805" y="3385"/>
                  <a:pt x="9734" y="3359"/>
                </a:cubicBezTo>
                <a:cubicBezTo>
                  <a:pt x="9661" y="3334"/>
                  <a:pt x="9620" y="3317"/>
                  <a:pt x="9581" y="3292"/>
                </a:cubicBezTo>
                <a:cubicBezTo>
                  <a:pt x="9573" y="3288"/>
                  <a:pt x="9569" y="3286"/>
                  <a:pt x="9567" y="3286"/>
                </a:cubicBezTo>
                <a:cubicBezTo>
                  <a:pt x="9560" y="3286"/>
                  <a:pt x="9570" y="3300"/>
                  <a:pt x="9548" y="3300"/>
                </a:cubicBezTo>
                <a:cubicBezTo>
                  <a:pt x="9540" y="3300"/>
                  <a:pt x="9528" y="3298"/>
                  <a:pt x="9509" y="3292"/>
                </a:cubicBezTo>
                <a:cubicBezTo>
                  <a:pt x="9420" y="3266"/>
                  <a:pt x="9412" y="3235"/>
                  <a:pt x="9334" y="3194"/>
                </a:cubicBezTo>
                <a:cubicBezTo>
                  <a:pt x="9253" y="3151"/>
                  <a:pt x="9294" y="3146"/>
                  <a:pt x="9212" y="3143"/>
                </a:cubicBezTo>
                <a:cubicBezTo>
                  <a:pt x="9145" y="3143"/>
                  <a:pt x="9157" y="3178"/>
                  <a:pt x="9099" y="3178"/>
                </a:cubicBezTo>
                <a:cubicBezTo>
                  <a:pt x="9088" y="3178"/>
                  <a:pt x="9075" y="3177"/>
                  <a:pt x="9058" y="3174"/>
                </a:cubicBezTo>
                <a:cubicBezTo>
                  <a:pt x="8955" y="3157"/>
                  <a:pt x="8986" y="3134"/>
                  <a:pt x="8899" y="3092"/>
                </a:cubicBezTo>
                <a:cubicBezTo>
                  <a:pt x="8810" y="3051"/>
                  <a:pt x="8739" y="3009"/>
                  <a:pt x="8689" y="2977"/>
                </a:cubicBezTo>
                <a:cubicBezTo>
                  <a:pt x="8641" y="2943"/>
                  <a:pt x="8608" y="2977"/>
                  <a:pt x="8512" y="2941"/>
                </a:cubicBezTo>
                <a:cubicBezTo>
                  <a:pt x="8416" y="2908"/>
                  <a:pt x="8416" y="2940"/>
                  <a:pt x="8353" y="2900"/>
                </a:cubicBezTo>
                <a:cubicBezTo>
                  <a:pt x="8288" y="2858"/>
                  <a:pt x="8338" y="2843"/>
                  <a:pt x="8265" y="2818"/>
                </a:cubicBezTo>
                <a:cubicBezTo>
                  <a:pt x="8193" y="2794"/>
                  <a:pt x="8188" y="2781"/>
                  <a:pt x="8137" y="2738"/>
                </a:cubicBezTo>
                <a:cubicBezTo>
                  <a:pt x="8028" y="2643"/>
                  <a:pt x="7990" y="2627"/>
                  <a:pt x="7945" y="2627"/>
                </a:cubicBezTo>
                <a:cubicBezTo>
                  <a:pt x="7922" y="2627"/>
                  <a:pt x="7898" y="2631"/>
                  <a:pt x="7862" y="2631"/>
                </a:cubicBezTo>
                <a:cubicBezTo>
                  <a:pt x="7860" y="2631"/>
                  <a:pt x="7858" y="2631"/>
                  <a:pt x="7856" y="2630"/>
                </a:cubicBezTo>
                <a:cubicBezTo>
                  <a:pt x="7809" y="2629"/>
                  <a:pt x="7795" y="2628"/>
                  <a:pt x="7786" y="2628"/>
                </a:cubicBezTo>
                <a:cubicBezTo>
                  <a:pt x="7773" y="2628"/>
                  <a:pt x="7771" y="2631"/>
                  <a:pt x="7694" y="2643"/>
                </a:cubicBezTo>
                <a:cubicBezTo>
                  <a:pt x="7672" y="2647"/>
                  <a:pt x="7657" y="2648"/>
                  <a:pt x="7645" y="2648"/>
                </a:cubicBezTo>
                <a:cubicBezTo>
                  <a:pt x="7614" y="2648"/>
                  <a:pt x="7617" y="2637"/>
                  <a:pt x="7611" y="2637"/>
                </a:cubicBezTo>
                <a:cubicBezTo>
                  <a:pt x="7607" y="2637"/>
                  <a:pt x="7597" y="2643"/>
                  <a:pt x="7565" y="2666"/>
                </a:cubicBezTo>
                <a:cubicBezTo>
                  <a:pt x="7477" y="2731"/>
                  <a:pt x="7426" y="2720"/>
                  <a:pt x="7395" y="2731"/>
                </a:cubicBezTo>
                <a:cubicBezTo>
                  <a:pt x="7363" y="2738"/>
                  <a:pt x="7226" y="2743"/>
                  <a:pt x="7226" y="2743"/>
                </a:cubicBezTo>
                <a:cubicBezTo>
                  <a:pt x="7226" y="2743"/>
                  <a:pt x="7185" y="2760"/>
                  <a:pt x="7158" y="2760"/>
                </a:cubicBezTo>
                <a:cubicBezTo>
                  <a:pt x="7154" y="2760"/>
                  <a:pt x="7150" y="2759"/>
                  <a:pt x="7146" y="2758"/>
                </a:cubicBezTo>
                <a:cubicBezTo>
                  <a:pt x="7121" y="2751"/>
                  <a:pt x="7138" y="2766"/>
                  <a:pt x="7064" y="2718"/>
                </a:cubicBezTo>
                <a:cubicBezTo>
                  <a:pt x="6992" y="2669"/>
                  <a:pt x="7057" y="2686"/>
                  <a:pt x="6992" y="2669"/>
                </a:cubicBezTo>
                <a:lnTo>
                  <a:pt x="6929" y="2651"/>
                </a:lnTo>
                <a:cubicBezTo>
                  <a:pt x="6929" y="2651"/>
                  <a:pt x="6903" y="2657"/>
                  <a:pt x="6867" y="2657"/>
                </a:cubicBezTo>
                <a:cubicBezTo>
                  <a:pt x="6836" y="2657"/>
                  <a:pt x="6797" y="2652"/>
                  <a:pt x="6760" y="2634"/>
                </a:cubicBezTo>
                <a:cubicBezTo>
                  <a:pt x="6678" y="2594"/>
                  <a:pt x="6695" y="2609"/>
                  <a:pt x="6623" y="2558"/>
                </a:cubicBezTo>
                <a:cubicBezTo>
                  <a:pt x="6549" y="2510"/>
                  <a:pt x="6615" y="2510"/>
                  <a:pt x="6549" y="2510"/>
                </a:cubicBezTo>
                <a:cubicBezTo>
                  <a:pt x="6542" y="2510"/>
                  <a:pt x="6535" y="2510"/>
                  <a:pt x="6528" y="2510"/>
                </a:cubicBezTo>
                <a:cubicBezTo>
                  <a:pt x="6475" y="2510"/>
                  <a:pt x="6433" y="2512"/>
                  <a:pt x="6395" y="2534"/>
                </a:cubicBezTo>
                <a:cubicBezTo>
                  <a:pt x="6355" y="2557"/>
                  <a:pt x="6339" y="2574"/>
                  <a:pt x="6307" y="2604"/>
                </a:cubicBezTo>
                <a:cubicBezTo>
                  <a:pt x="6275" y="2635"/>
                  <a:pt x="6270" y="2663"/>
                  <a:pt x="6256" y="2694"/>
                </a:cubicBezTo>
                <a:cubicBezTo>
                  <a:pt x="6216" y="2789"/>
                  <a:pt x="6216" y="2797"/>
                  <a:pt x="6239" y="2838"/>
                </a:cubicBezTo>
                <a:cubicBezTo>
                  <a:pt x="6264" y="2878"/>
                  <a:pt x="6295" y="2878"/>
                  <a:pt x="6262" y="2941"/>
                </a:cubicBezTo>
                <a:cubicBezTo>
                  <a:pt x="6238" y="2988"/>
                  <a:pt x="6237" y="3028"/>
                  <a:pt x="6214" y="3028"/>
                </a:cubicBezTo>
                <a:cubicBezTo>
                  <a:pt x="6207" y="3028"/>
                  <a:pt x="6197" y="3023"/>
                  <a:pt x="6182" y="3012"/>
                </a:cubicBezTo>
                <a:cubicBezTo>
                  <a:pt x="6134" y="2978"/>
                  <a:pt x="6165" y="2918"/>
                  <a:pt x="6132" y="2918"/>
                </a:cubicBezTo>
                <a:cubicBezTo>
                  <a:pt x="6127" y="2918"/>
                  <a:pt x="6120" y="2919"/>
                  <a:pt x="6110" y="2923"/>
                </a:cubicBezTo>
                <a:cubicBezTo>
                  <a:pt x="6044" y="2948"/>
                  <a:pt x="6060" y="2975"/>
                  <a:pt x="6023" y="2975"/>
                </a:cubicBezTo>
                <a:cubicBezTo>
                  <a:pt x="6015" y="2975"/>
                  <a:pt x="6004" y="2973"/>
                  <a:pt x="5990" y="2971"/>
                </a:cubicBezTo>
                <a:cubicBezTo>
                  <a:pt x="5971" y="2967"/>
                  <a:pt x="5959" y="2965"/>
                  <a:pt x="5951" y="2965"/>
                </a:cubicBezTo>
                <a:cubicBezTo>
                  <a:pt x="5938" y="2965"/>
                  <a:pt x="5937" y="2969"/>
                  <a:pt x="5934" y="2969"/>
                </a:cubicBezTo>
                <a:cubicBezTo>
                  <a:pt x="5931" y="2969"/>
                  <a:pt x="5926" y="2966"/>
                  <a:pt x="5908" y="2954"/>
                </a:cubicBezTo>
                <a:cubicBezTo>
                  <a:pt x="5890" y="2941"/>
                  <a:pt x="5878" y="2937"/>
                  <a:pt x="5867" y="2937"/>
                </a:cubicBezTo>
                <a:cubicBezTo>
                  <a:pt x="5850" y="2937"/>
                  <a:pt x="5838" y="2948"/>
                  <a:pt x="5813" y="2951"/>
                </a:cubicBezTo>
                <a:cubicBezTo>
                  <a:pt x="5811" y="2951"/>
                  <a:pt x="5809" y="2951"/>
                  <a:pt x="5807" y="2951"/>
                </a:cubicBezTo>
                <a:cubicBezTo>
                  <a:pt x="5772" y="2951"/>
                  <a:pt x="5772" y="2887"/>
                  <a:pt x="5733" y="2886"/>
                </a:cubicBezTo>
                <a:cubicBezTo>
                  <a:pt x="5693" y="2886"/>
                  <a:pt x="5678" y="2886"/>
                  <a:pt x="5621" y="2877"/>
                </a:cubicBezTo>
                <a:cubicBezTo>
                  <a:pt x="5610" y="2875"/>
                  <a:pt x="5603" y="2874"/>
                  <a:pt x="5598" y="2874"/>
                </a:cubicBezTo>
                <a:cubicBezTo>
                  <a:pt x="5586" y="2874"/>
                  <a:pt x="5587" y="2878"/>
                  <a:pt x="5585" y="2878"/>
                </a:cubicBezTo>
                <a:cubicBezTo>
                  <a:pt x="5583" y="2878"/>
                  <a:pt x="5579" y="2875"/>
                  <a:pt x="5564" y="2866"/>
                </a:cubicBezTo>
                <a:cubicBezTo>
                  <a:pt x="5524" y="2841"/>
                  <a:pt x="5708" y="2861"/>
                  <a:pt x="5524" y="2841"/>
                </a:cubicBezTo>
                <a:cubicBezTo>
                  <a:pt x="5339" y="2824"/>
                  <a:pt x="5371" y="2840"/>
                  <a:pt x="5339" y="2824"/>
                </a:cubicBezTo>
                <a:cubicBezTo>
                  <a:pt x="5307" y="2808"/>
                  <a:pt x="5251" y="2808"/>
                  <a:pt x="5217" y="2808"/>
                </a:cubicBezTo>
                <a:cubicBezTo>
                  <a:pt x="5196" y="2808"/>
                  <a:pt x="5199" y="2804"/>
                  <a:pt x="5188" y="2804"/>
                </a:cubicBezTo>
                <a:cubicBezTo>
                  <a:pt x="5182" y="2804"/>
                  <a:pt x="5173" y="2805"/>
                  <a:pt x="5154" y="2808"/>
                </a:cubicBezTo>
                <a:cubicBezTo>
                  <a:pt x="5099" y="2815"/>
                  <a:pt x="5091" y="2854"/>
                  <a:pt x="5066" y="2878"/>
                </a:cubicBezTo>
                <a:cubicBezTo>
                  <a:pt x="5030" y="2913"/>
                  <a:pt x="5002" y="2925"/>
                  <a:pt x="4980" y="2925"/>
                </a:cubicBezTo>
                <a:cubicBezTo>
                  <a:pt x="4951" y="2925"/>
                  <a:pt x="4931" y="2907"/>
                  <a:pt x="4914" y="2894"/>
                </a:cubicBezTo>
                <a:cubicBezTo>
                  <a:pt x="4914" y="2894"/>
                  <a:pt x="4939" y="2784"/>
                  <a:pt x="4859" y="2772"/>
                </a:cubicBezTo>
                <a:cubicBezTo>
                  <a:pt x="4729" y="2754"/>
                  <a:pt x="4690" y="2733"/>
                  <a:pt x="4679" y="2733"/>
                </a:cubicBezTo>
                <a:cubicBezTo>
                  <a:pt x="4674" y="2733"/>
                  <a:pt x="4674" y="2737"/>
                  <a:pt x="4674" y="2746"/>
                </a:cubicBezTo>
                <a:cubicBezTo>
                  <a:pt x="4674" y="2773"/>
                  <a:pt x="4579" y="2842"/>
                  <a:pt x="4546" y="2842"/>
                </a:cubicBezTo>
                <a:cubicBezTo>
                  <a:pt x="4539" y="2842"/>
                  <a:pt x="4535" y="2839"/>
                  <a:pt x="4535" y="2832"/>
                </a:cubicBezTo>
                <a:cubicBezTo>
                  <a:pt x="4535" y="2792"/>
                  <a:pt x="4640" y="2786"/>
                  <a:pt x="4577" y="2720"/>
                </a:cubicBezTo>
                <a:cubicBezTo>
                  <a:pt x="4514" y="2655"/>
                  <a:pt x="4497" y="2647"/>
                  <a:pt x="4463" y="2647"/>
                </a:cubicBezTo>
                <a:cubicBezTo>
                  <a:pt x="4434" y="2647"/>
                  <a:pt x="4405" y="2680"/>
                  <a:pt x="4359" y="2680"/>
                </a:cubicBezTo>
                <a:cubicBezTo>
                  <a:pt x="4354" y="2680"/>
                  <a:pt x="4349" y="2679"/>
                  <a:pt x="4343" y="2678"/>
                </a:cubicBezTo>
                <a:cubicBezTo>
                  <a:pt x="4286" y="2671"/>
                  <a:pt x="4214" y="2604"/>
                  <a:pt x="4214" y="2604"/>
                </a:cubicBezTo>
                <a:lnTo>
                  <a:pt x="4084" y="2515"/>
                </a:lnTo>
                <a:cubicBezTo>
                  <a:pt x="4084" y="2515"/>
                  <a:pt x="4024" y="2439"/>
                  <a:pt x="4052" y="2439"/>
                </a:cubicBezTo>
                <a:cubicBezTo>
                  <a:pt x="4054" y="2439"/>
                  <a:pt x="4057" y="2440"/>
                  <a:pt x="4061" y="2441"/>
                </a:cubicBezTo>
                <a:cubicBezTo>
                  <a:pt x="4088" y="2451"/>
                  <a:pt x="4116" y="2462"/>
                  <a:pt x="4139" y="2462"/>
                </a:cubicBezTo>
                <a:cubicBezTo>
                  <a:pt x="4156" y="2462"/>
                  <a:pt x="4170" y="2455"/>
                  <a:pt x="4175" y="2435"/>
                </a:cubicBezTo>
                <a:cubicBezTo>
                  <a:pt x="4193" y="2353"/>
                  <a:pt x="4227" y="2301"/>
                  <a:pt x="4250" y="2301"/>
                </a:cubicBezTo>
                <a:cubicBezTo>
                  <a:pt x="4259" y="2301"/>
                  <a:pt x="4266" y="2308"/>
                  <a:pt x="4271" y="2324"/>
                </a:cubicBezTo>
                <a:cubicBezTo>
                  <a:pt x="4271" y="2324"/>
                  <a:pt x="4384" y="2246"/>
                  <a:pt x="4361" y="2212"/>
                </a:cubicBezTo>
                <a:cubicBezTo>
                  <a:pt x="4290" y="2109"/>
                  <a:pt x="4258" y="2072"/>
                  <a:pt x="4228" y="2072"/>
                </a:cubicBezTo>
                <a:cubicBezTo>
                  <a:pt x="4225" y="2072"/>
                  <a:pt x="4223" y="2073"/>
                  <a:pt x="4220" y="2073"/>
                </a:cubicBezTo>
                <a:cubicBezTo>
                  <a:pt x="4192" y="2080"/>
                  <a:pt x="4192" y="2109"/>
                  <a:pt x="4167" y="2109"/>
                </a:cubicBezTo>
                <a:cubicBezTo>
                  <a:pt x="4161" y="2109"/>
                  <a:pt x="4154" y="2107"/>
                  <a:pt x="4146" y="2104"/>
                </a:cubicBezTo>
                <a:cubicBezTo>
                  <a:pt x="4098" y="2089"/>
                  <a:pt x="4113" y="2089"/>
                  <a:pt x="4075" y="2024"/>
                </a:cubicBezTo>
                <a:cubicBezTo>
                  <a:pt x="4041" y="1965"/>
                  <a:pt x="4050" y="1840"/>
                  <a:pt x="4008" y="1840"/>
                </a:cubicBezTo>
                <a:cubicBezTo>
                  <a:pt x="4003" y="1840"/>
                  <a:pt x="3996" y="1842"/>
                  <a:pt x="3989" y="1847"/>
                </a:cubicBezTo>
                <a:cubicBezTo>
                  <a:pt x="3923" y="1887"/>
                  <a:pt x="3867" y="1992"/>
                  <a:pt x="3881" y="2015"/>
                </a:cubicBezTo>
                <a:cubicBezTo>
                  <a:pt x="3896" y="2039"/>
                  <a:pt x="4000" y="2138"/>
                  <a:pt x="4000" y="2138"/>
                </a:cubicBezTo>
                <a:cubicBezTo>
                  <a:pt x="4000" y="2138"/>
                  <a:pt x="4000" y="2217"/>
                  <a:pt x="3964" y="2217"/>
                </a:cubicBezTo>
                <a:cubicBezTo>
                  <a:pt x="3962" y="2217"/>
                  <a:pt x="3960" y="2217"/>
                  <a:pt x="3958" y="2216"/>
                </a:cubicBezTo>
                <a:cubicBezTo>
                  <a:pt x="3934" y="2212"/>
                  <a:pt x="3921" y="2202"/>
                  <a:pt x="3910" y="2202"/>
                </a:cubicBezTo>
                <a:cubicBezTo>
                  <a:pt x="3902" y="2202"/>
                  <a:pt x="3895" y="2207"/>
                  <a:pt x="3884" y="2224"/>
                </a:cubicBezTo>
                <a:cubicBezTo>
                  <a:pt x="3862" y="2263"/>
                  <a:pt x="4011" y="2395"/>
                  <a:pt x="3967" y="2395"/>
                </a:cubicBezTo>
                <a:cubicBezTo>
                  <a:pt x="3966" y="2395"/>
                  <a:pt x="3964" y="2395"/>
                  <a:pt x="3963" y="2395"/>
                </a:cubicBezTo>
                <a:cubicBezTo>
                  <a:pt x="3955" y="2394"/>
                  <a:pt x="3950" y="2393"/>
                  <a:pt x="3946" y="2393"/>
                </a:cubicBezTo>
                <a:cubicBezTo>
                  <a:pt x="3925" y="2393"/>
                  <a:pt x="3940" y="2407"/>
                  <a:pt x="3912" y="2407"/>
                </a:cubicBezTo>
                <a:cubicBezTo>
                  <a:pt x="3904" y="2407"/>
                  <a:pt x="3892" y="2406"/>
                  <a:pt x="3875" y="2403"/>
                </a:cubicBezTo>
                <a:lnTo>
                  <a:pt x="3786" y="2386"/>
                </a:lnTo>
                <a:cubicBezTo>
                  <a:pt x="3698" y="2369"/>
                  <a:pt x="3763" y="2256"/>
                  <a:pt x="3699" y="2239"/>
                </a:cubicBezTo>
                <a:cubicBezTo>
                  <a:pt x="3680" y="2234"/>
                  <a:pt x="3668" y="2232"/>
                  <a:pt x="3657" y="2232"/>
                </a:cubicBezTo>
                <a:cubicBezTo>
                  <a:pt x="3634" y="2232"/>
                  <a:pt x="3624" y="2246"/>
                  <a:pt x="3578" y="2278"/>
                </a:cubicBezTo>
                <a:cubicBezTo>
                  <a:pt x="3513" y="2326"/>
                  <a:pt x="3609" y="2440"/>
                  <a:pt x="3561" y="2440"/>
                </a:cubicBezTo>
                <a:cubicBezTo>
                  <a:pt x="3528" y="2440"/>
                  <a:pt x="3481" y="2400"/>
                  <a:pt x="3467" y="2400"/>
                </a:cubicBezTo>
                <a:cubicBezTo>
                  <a:pt x="3460" y="2400"/>
                  <a:pt x="3461" y="2408"/>
                  <a:pt x="3473" y="2432"/>
                </a:cubicBezTo>
                <a:cubicBezTo>
                  <a:pt x="3513" y="2504"/>
                  <a:pt x="3552" y="2489"/>
                  <a:pt x="3504" y="2535"/>
                </a:cubicBezTo>
                <a:cubicBezTo>
                  <a:pt x="3461" y="2578"/>
                  <a:pt x="3421" y="2670"/>
                  <a:pt x="3399" y="2670"/>
                </a:cubicBezTo>
                <a:cubicBezTo>
                  <a:pt x="3395" y="2670"/>
                  <a:pt x="3392" y="2668"/>
                  <a:pt x="3390" y="2663"/>
                </a:cubicBezTo>
                <a:cubicBezTo>
                  <a:pt x="3335" y="2557"/>
                  <a:pt x="3351" y="2453"/>
                  <a:pt x="3351" y="2453"/>
                </a:cubicBezTo>
                <a:cubicBezTo>
                  <a:pt x="3351" y="2453"/>
                  <a:pt x="3401" y="2373"/>
                  <a:pt x="3336" y="2349"/>
                </a:cubicBezTo>
                <a:cubicBezTo>
                  <a:pt x="3299" y="2334"/>
                  <a:pt x="3275" y="2326"/>
                  <a:pt x="3256" y="2326"/>
                </a:cubicBezTo>
                <a:cubicBezTo>
                  <a:pt x="3243" y="2326"/>
                  <a:pt x="3232" y="2330"/>
                  <a:pt x="3222" y="2340"/>
                </a:cubicBezTo>
                <a:lnTo>
                  <a:pt x="3054" y="2201"/>
                </a:lnTo>
                <a:cubicBezTo>
                  <a:pt x="3054" y="2201"/>
                  <a:pt x="3045" y="2312"/>
                  <a:pt x="2982" y="2320"/>
                </a:cubicBezTo>
                <a:cubicBezTo>
                  <a:pt x="2926" y="2326"/>
                  <a:pt x="2871" y="2425"/>
                  <a:pt x="2816" y="2425"/>
                </a:cubicBezTo>
                <a:cubicBezTo>
                  <a:pt x="2807" y="2425"/>
                  <a:pt x="2797" y="2422"/>
                  <a:pt x="2788" y="2415"/>
                </a:cubicBezTo>
                <a:cubicBezTo>
                  <a:pt x="2723" y="2366"/>
                  <a:pt x="2611" y="2340"/>
                  <a:pt x="2611" y="2340"/>
                </a:cubicBezTo>
                <a:cubicBezTo>
                  <a:pt x="2611" y="2340"/>
                  <a:pt x="2598" y="2374"/>
                  <a:pt x="2569" y="2374"/>
                </a:cubicBezTo>
                <a:cubicBezTo>
                  <a:pt x="2564" y="2374"/>
                  <a:pt x="2559" y="2373"/>
                  <a:pt x="2553" y="2370"/>
                </a:cubicBezTo>
                <a:cubicBezTo>
                  <a:pt x="2513" y="2353"/>
                  <a:pt x="2562" y="2323"/>
                  <a:pt x="2497" y="2289"/>
                </a:cubicBezTo>
                <a:cubicBezTo>
                  <a:pt x="2465" y="2272"/>
                  <a:pt x="2436" y="2266"/>
                  <a:pt x="2412" y="2266"/>
                </a:cubicBezTo>
                <a:cubicBezTo>
                  <a:pt x="2390" y="2266"/>
                  <a:pt x="2371" y="2272"/>
                  <a:pt x="2360" y="2280"/>
                </a:cubicBezTo>
                <a:cubicBezTo>
                  <a:pt x="2337" y="2294"/>
                  <a:pt x="2284" y="2409"/>
                  <a:pt x="2251" y="2409"/>
                </a:cubicBezTo>
                <a:cubicBezTo>
                  <a:pt x="2249" y="2409"/>
                  <a:pt x="2247" y="2408"/>
                  <a:pt x="2245" y="2407"/>
                </a:cubicBezTo>
                <a:cubicBezTo>
                  <a:pt x="2212" y="2392"/>
                  <a:pt x="2200" y="2403"/>
                  <a:pt x="2158" y="2341"/>
                </a:cubicBezTo>
                <a:cubicBezTo>
                  <a:pt x="2077" y="2227"/>
                  <a:pt x="2143" y="2219"/>
                  <a:pt x="2095" y="2172"/>
                </a:cubicBezTo>
                <a:cubicBezTo>
                  <a:pt x="2070" y="2146"/>
                  <a:pt x="2069" y="2130"/>
                  <a:pt x="2064" y="2130"/>
                </a:cubicBezTo>
                <a:cubicBezTo>
                  <a:pt x="2060" y="2130"/>
                  <a:pt x="2054" y="2144"/>
                  <a:pt x="2021" y="2179"/>
                </a:cubicBezTo>
                <a:cubicBezTo>
                  <a:pt x="1957" y="2250"/>
                  <a:pt x="1941" y="2292"/>
                  <a:pt x="1938" y="2364"/>
                </a:cubicBezTo>
                <a:cubicBezTo>
                  <a:pt x="1938" y="2438"/>
                  <a:pt x="2035" y="2423"/>
                  <a:pt x="1954" y="2470"/>
                </a:cubicBezTo>
                <a:cubicBezTo>
                  <a:pt x="1874" y="2518"/>
                  <a:pt x="1849" y="2574"/>
                  <a:pt x="1775" y="2574"/>
                </a:cubicBezTo>
                <a:cubicBezTo>
                  <a:pt x="1716" y="2574"/>
                  <a:pt x="1717" y="2562"/>
                  <a:pt x="1685" y="2562"/>
                </a:cubicBezTo>
                <a:cubicBezTo>
                  <a:pt x="1677" y="2562"/>
                  <a:pt x="1668" y="2563"/>
                  <a:pt x="1657" y="2564"/>
                </a:cubicBezTo>
                <a:cubicBezTo>
                  <a:pt x="1590" y="2572"/>
                  <a:pt x="1567" y="2610"/>
                  <a:pt x="1575" y="2635"/>
                </a:cubicBezTo>
                <a:cubicBezTo>
                  <a:pt x="1583" y="2661"/>
                  <a:pt x="1527" y="2707"/>
                  <a:pt x="1606" y="2724"/>
                </a:cubicBezTo>
                <a:cubicBezTo>
                  <a:pt x="1687" y="2741"/>
                  <a:pt x="1743" y="2741"/>
                  <a:pt x="1727" y="2757"/>
                </a:cubicBezTo>
                <a:cubicBezTo>
                  <a:pt x="1712" y="2772"/>
                  <a:pt x="1727" y="2831"/>
                  <a:pt x="1711" y="2854"/>
                </a:cubicBezTo>
                <a:cubicBezTo>
                  <a:pt x="1692" y="2878"/>
                  <a:pt x="1644" y="2917"/>
                  <a:pt x="1660" y="2941"/>
                </a:cubicBezTo>
                <a:cubicBezTo>
                  <a:pt x="1675" y="2964"/>
                  <a:pt x="1736" y="3006"/>
                  <a:pt x="1710" y="3006"/>
                </a:cubicBezTo>
                <a:cubicBezTo>
                  <a:pt x="1707" y="3006"/>
                  <a:pt x="1703" y="3006"/>
                  <a:pt x="1698" y="3005"/>
                </a:cubicBezTo>
                <a:cubicBezTo>
                  <a:pt x="1650" y="2997"/>
                  <a:pt x="1595" y="2988"/>
                  <a:pt x="1538" y="2988"/>
                </a:cubicBezTo>
                <a:cubicBezTo>
                  <a:pt x="1481" y="2988"/>
                  <a:pt x="1523" y="2900"/>
                  <a:pt x="1475" y="2874"/>
                </a:cubicBezTo>
                <a:cubicBezTo>
                  <a:pt x="1466" y="2869"/>
                  <a:pt x="1460" y="2867"/>
                  <a:pt x="1456" y="2867"/>
                </a:cubicBezTo>
                <a:cubicBezTo>
                  <a:pt x="1438" y="2867"/>
                  <a:pt x="1446" y="2898"/>
                  <a:pt x="1408" y="2898"/>
                </a:cubicBezTo>
                <a:cubicBezTo>
                  <a:pt x="1404" y="2898"/>
                  <a:pt x="1401" y="2897"/>
                  <a:pt x="1396" y="2897"/>
                </a:cubicBezTo>
                <a:cubicBezTo>
                  <a:pt x="1393" y="2896"/>
                  <a:pt x="1390" y="2896"/>
                  <a:pt x="1387" y="2896"/>
                </a:cubicBezTo>
                <a:cubicBezTo>
                  <a:pt x="1350" y="2896"/>
                  <a:pt x="1408" y="2946"/>
                  <a:pt x="1369" y="2946"/>
                </a:cubicBezTo>
                <a:cubicBezTo>
                  <a:pt x="1361" y="2946"/>
                  <a:pt x="1349" y="2944"/>
                  <a:pt x="1330" y="2938"/>
                </a:cubicBezTo>
                <a:cubicBezTo>
                  <a:pt x="1318" y="2934"/>
                  <a:pt x="1310" y="2933"/>
                  <a:pt x="1305" y="2933"/>
                </a:cubicBezTo>
                <a:cubicBezTo>
                  <a:pt x="1263" y="2933"/>
                  <a:pt x="1426" y="3048"/>
                  <a:pt x="1353" y="3092"/>
                </a:cubicBezTo>
                <a:cubicBezTo>
                  <a:pt x="1273" y="3140"/>
                  <a:pt x="1289" y="3203"/>
                  <a:pt x="1256" y="3243"/>
                </a:cubicBezTo>
                <a:cubicBezTo>
                  <a:pt x="1223" y="3285"/>
                  <a:pt x="1264" y="3348"/>
                  <a:pt x="1190" y="3356"/>
                </a:cubicBezTo>
                <a:cubicBezTo>
                  <a:pt x="1118" y="3363"/>
                  <a:pt x="1095" y="3379"/>
                  <a:pt x="1069" y="3386"/>
                </a:cubicBezTo>
                <a:cubicBezTo>
                  <a:pt x="1052" y="3392"/>
                  <a:pt x="1007" y="3441"/>
                  <a:pt x="979" y="3441"/>
                </a:cubicBezTo>
                <a:cubicBezTo>
                  <a:pt x="969" y="3441"/>
                  <a:pt x="960" y="3434"/>
                  <a:pt x="956" y="3417"/>
                </a:cubicBezTo>
                <a:cubicBezTo>
                  <a:pt x="941" y="3351"/>
                  <a:pt x="1030" y="3297"/>
                  <a:pt x="973" y="3240"/>
                </a:cubicBezTo>
                <a:cubicBezTo>
                  <a:pt x="918" y="3182"/>
                  <a:pt x="965" y="3166"/>
                  <a:pt x="884" y="3151"/>
                </a:cubicBezTo>
                <a:cubicBezTo>
                  <a:pt x="860" y="3146"/>
                  <a:pt x="848" y="3144"/>
                  <a:pt x="842" y="3144"/>
                </a:cubicBezTo>
                <a:cubicBezTo>
                  <a:pt x="826" y="3144"/>
                  <a:pt x="839" y="3155"/>
                  <a:pt x="788" y="3166"/>
                </a:cubicBezTo>
                <a:cubicBezTo>
                  <a:pt x="781" y="3168"/>
                  <a:pt x="774" y="3168"/>
                  <a:pt x="767" y="3168"/>
                </a:cubicBezTo>
                <a:cubicBezTo>
                  <a:pt x="736" y="3168"/>
                  <a:pt x="716" y="3154"/>
                  <a:pt x="701" y="3154"/>
                </a:cubicBezTo>
                <a:cubicBezTo>
                  <a:pt x="687" y="3154"/>
                  <a:pt x="677" y="3165"/>
                  <a:pt x="667" y="3205"/>
                </a:cubicBezTo>
                <a:cubicBezTo>
                  <a:pt x="642" y="3302"/>
                  <a:pt x="642" y="3405"/>
                  <a:pt x="625" y="3439"/>
                </a:cubicBezTo>
                <a:cubicBezTo>
                  <a:pt x="610" y="3469"/>
                  <a:pt x="696" y="3562"/>
                  <a:pt x="744" y="3562"/>
                </a:cubicBezTo>
                <a:cubicBezTo>
                  <a:pt x="751" y="3562"/>
                  <a:pt x="758" y="3562"/>
                  <a:pt x="766" y="3562"/>
                </a:cubicBezTo>
                <a:cubicBezTo>
                  <a:pt x="807" y="3562"/>
                  <a:pt x="850" y="3561"/>
                  <a:pt x="898" y="3546"/>
                </a:cubicBezTo>
                <a:cubicBezTo>
                  <a:pt x="902" y="3545"/>
                  <a:pt x="907" y="3545"/>
                  <a:pt x="912" y="3545"/>
                </a:cubicBezTo>
                <a:cubicBezTo>
                  <a:pt x="968" y="3545"/>
                  <a:pt x="1050" y="3620"/>
                  <a:pt x="1050" y="3620"/>
                </a:cubicBezTo>
                <a:lnTo>
                  <a:pt x="1098" y="3697"/>
                </a:lnTo>
                <a:lnTo>
                  <a:pt x="1152" y="3785"/>
                </a:lnTo>
                <a:cubicBezTo>
                  <a:pt x="1152" y="3785"/>
                  <a:pt x="1167" y="3768"/>
                  <a:pt x="1183" y="3768"/>
                </a:cubicBezTo>
                <a:cubicBezTo>
                  <a:pt x="1198" y="3768"/>
                  <a:pt x="1213" y="3780"/>
                  <a:pt x="1223" y="3825"/>
                </a:cubicBezTo>
                <a:cubicBezTo>
                  <a:pt x="1246" y="3920"/>
                  <a:pt x="1206" y="3979"/>
                  <a:pt x="1206" y="3987"/>
                </a:cubicBezTo>
                <a:lnTo>
                  <a:pt x="1206" y="3996"/>
                </a:lnTo>
                <a:cubicBezTo>
                  <a:pt x="1206" y="3996"/>
                  <a:pt x="1190" y="4023"/>
                  <a:pt x="1168" y="4023"/>
                </a:cubicBezTo>
                <a:cubicBezTo>
                  <a:pt x="1151" y="4023"/>
                  <a:pt x="1130" y="4006"/>
                  <a:pt x="1110" y="3947"/>
                </a:cubicBezTo>
                <a:cubicBezTo>
                  <a:pt x="1070" y="3827"/>
                  <a:pt x="967" y="3712"/>
                  <a:pt x="925" y="3712"/>
                </a:cubicBezTo>
                <a:cubicBezTo>
                  <a:pt x="919" y="3712"/>
                  <a:pt x="915" y="3714"/>
                  <a:pt x="912" y="3719"/>
                </a:cubicBezTo>
                <a:cubicBezTo>
                  <a:pt x="887" y="3759"/>
                  <a:pt x="884" y="3888"/>
                  <a:pt x="876" y="3913"/>
                </a:cubicBezTo>
                <a:cubicBezTo>
                  <a:pt x="869" y="3935"/>
                  <a:pt x="889" y="4018"/>
                  <a:pt x="857" y="4018"/>
                </a:cubicBezTo>
                <a:cubicBezTo>
                  <a:pt x="855" y="4018"/>
                  <a:pt x="853" y="4018"/>
                  <a:pt x="852" y="4017"/>
                </a:cubicBezTo>
                <a:cubicBezTo>
                  <a:pt x="812" y="4010"/>
                  <a:pt x="756" y="3959"/>
                  <a:pt x="756" y="3959"/>
                </a:cubicBezTo>
                <a:cubicBezTo>
                  <a:pt x="756" y="3959"/>
                  <a:pt x="836" y="3856"/>
                  <a:pt x="741" y="3847"/>
                </a:cubicBezTo>
                <a:cubicBezTo>
                  <a:pt x="718" y="3844"/>
                  <a:pt x="701" y="3843"/>
                  <a:pt x="687" y="3843"/>
                </a:cubicBezTo>
                <a:cubicBezTo>
                  <a:pt x="645" y="3843"/>
                  <a:pt x="632" y="3852"/>
                  <a:pt x="593" y="3852"/>
                </a:cubicBezTo>
                <a:cubicBezTo>
                  <a:pt x="589" y="3852"/>
                  <a:pt x="584" y="3851"/>
                  <a:pt x="579" y="3851"/>
                </a:cubicBezTo>
                <a:cubicBezTo>
                  <a:pt x="513" y="3851"/>
                  <a:pt x="496" y="3996"/>
                  <a:pt x="456" y="3996"/>
                </a:cubicBezTo>
                <a:cubicBezTo>
                  <a:pt x="427" y="3996"/>
                  <a:pt x="414" y="4038"/>
                  <a:pt x="401" y="4038"/>
                </a:cubicBezTo>
                <a:cubicBezTo>
                  <a:pt x="395" y="4038"/>
                  <a:pt x="389" y="4029"/>
                  <a:pt x="382" y="4004"/>
                </a:cubicBezTo>
                <a:cubicBezTo>
                  <a:pt x="359" y="3924"/>
                  <a:pt x="391" y="3859"/>
                  <a:pt x="391" y="3859"/>
                </a:cubicBezTo>
                <a:cubicBezTo>
                  <a:pt x="391" y="3859"/>
                  <a:pt x="434" y="3634"/>
                  <a:pt x="404" y="3610"/>
                </a:cubicBezTo>
                <a:cubicBezTo>
                  <a:pt x="373" y="3585"/>
                  <a:pt x="380" y="3528"/>
                  <a:pt x="342" y="3480"/>
                </a:cubicBezTo>
                <a:cubicBezTo>
                  <a:pt x="318" y="3452"/>
                  <a:pt x="276" y="3430"/>
                  <a:pt x="250" y="3430"/>
                </a:cubicBezTo>
                <a:cubicBezTo>
                  <a:pt x="233" y="3430"/>
                  <a:pt x="222" y="3440"/>
                  <a:pt x="228" y="3463"/>
                </a:cubicBezTo>
                <a:cubicBezTo>
                  <a:pt x="243" y="3519"/>
                  <a:pt x="153" y="3663"/>
                  <a:pt x="176" y="3688"/>
                </a:cubicBezTo>
                <a:cubicBezTo>
                  <a:pt x="202" y="3713"/>
                  <a:pt x="183" y="3802"/>
                  <a:pt x="191" y="3842"/>
                </a:cubicBezTo>
                <a:cubicBezTo>
                  <a:pt x="199" y="3882"/>
                  <a:pt x="205" y="3996"/>
                  <a:pt x="205" y="3996"/>
                </a:cubicBezTo>
                <a:cubicBezTo>
                  <a:pt x="205" y="3996"/>
                  <a:pt x="165" y="4004"/>
                  <a:pt x="125" y="4051"/>
                </a:cubicBezTo>
                <a:cubicBezTo>
                  <a:pt x="83" y="4101"/>
                  <a:pt x="74" y="4179"/>
                  <a:pt x="91" y="4204"/>
                </a:cubicBezTo>
                <a:cubicBezTo>
                  <a:pt x="93" y="4207"/>
                  <a:pt x="95" y="4208"/>
                  <a:pt x="97" y="4208"/>
                </a:cubicBezTo>
                <a:cubicBezTo>
                  <a:pt x="104" y="4208"/>
                  <a:pt x="112" y="4191"/>
                  <a:pt x="113" y="4191"/>
                </a:cubicBezTo>
                <a:lnTo>
                  <a:pt x="113" y="4191"/>
                </a:lnTo>
                <a:cubicBezTo>
                  <a:pt x="115" y="4191"/>
                  <a:pt x="109" y="4208"/>
                  <a:pt x="91" y="4275"/>
                </a:cubicBezTo>
                <a:cubicBezTo>
                  <a:pt x="88" y="4290"/>
                  <a:pt x="86" y="4302"/>
                  <a:pt x="82" y="4316"/>
                </a:cubicBezTo>
                <a:cubicBezTo>
                  <a:pt x="59" y="4432"/>
                  <a:pt x="96" y="4441"/>
                  <a:pt x="73" y="4478"/>
                </a:cubicBezTo>
                <a:cubicBezTo>
                  <a:pt x="48" y="4518"/>
                  <a:pt x="105" y="4642"/>
                  <a:pt x="86" y="4670"/>
                </a:cubicBezTo>
                <a:cubicBezTo>
                  <a:pt x="20" y="4773"/>
                  <a:pt x="53" y="4806"/>
                  <a:pt x="28" y="4847"/>
                </a:cubicBezTo>
                <a:cubicBezTo>
                  <a:pt x="5" y="4887"/>
                  <a:pt x="51" y="4927"/>
                  <a:pt x="36" y="4967"/>
                </a:cubicBezTo>
                <a:cubicBezTo>
                  <a:pt x="20" y="5009"/>
                  <a:pt x="42" y="5104"/>
                  <a:pt x="42" y="5104"/>
                </a:cubicBezTo>
                <a:cubicBezTo>
                  <a:pt x="42" y="5104"/>
                  <a:pt x="67" y="5206"/>
                  <a:pt x="47" y="5206"/>
                </a:cubicBezTo>
                <a:cubicBezTo>
                  <a:pt x="45" y="5206"/>
                  <a:pt x="43" y="5205"/>
                  <a:pt x="40" y="5203"/>
                </a:cubicBezTo>
                <a:cubicBezTo>
                  <a:pt x="37" y="5201"/>
                  <a:pt x="35" y="5200"/>
                  <a:pt x="32" y="5200"/>
                </a:cubicBezTo>
                <a:cubicBezTo>
                  <a:pt x="5" y="5200"/>
                  <a:pt x="1" y="5310"/>
                  <a:pt x="22" y="5348"/>
                </a:cubicBezTo>
                <a:cubicBezTo>
                  <a:pt x="48" y="5388"/>
                  <a:pt x="110" y="5526"/>
                  <a:pt x="110" y="5526"/>
                </a:cubicBezTo>
                <a:lnTo>
                  <a:pt x="150" y="5494"/>
                </a:lnTo>
                <a:cubicBezTo>
                  <a:pt x="150" y="5494"/>
                  <a:pt x="179" y="5513"/>
                  <a:pt x="203" y="5513"/>
                </a:cubicBezTo>
                <a:cubicBezTo>
                  <a:pt x="219" y="5513"/>
                  <a:pt x="232" y="5504"/>
                  <a:pt x="230" y="5471"/>
                </a:cubicBezTo>
                <a:cubicBezTo>
                  <a:pt x="225" y="5389"/>
                  <a:pt x="280" y="5303"/>
                  <a:pt x="274" y="5221"/>
                </a:cubicBezTo>
                <a:cubicBezTo>
                  <a:pt x="267" y="5141"/>
                  <a:pt x="310" y="5044"/>
                  <a:pt x="310" y="5044"/>
                </a:cubicBezTo>
                <a:cubicBezTo>
                  <a:pt x="310" y="5044"/>
                  <a:pt x="390" y="4989"/>
                  <a:pt x="430" y="4933"/>
                </a:cubicBezTo>
                <a:cubicBezTo>
                  <a:pt x="471" y="4878"/>
                  <a:pt x="448" y="4870"/>
                  <a:pt x="504" y="4855"/>
                </a:cubicBezTo>
                <a:cubicBezTo>
                  <a:pt x="561" y="4840"/>
                  <a:pt x="658" y="4849"/>
                  <a:pt x="633" y="4798"/>
                </a:cubicBezTo>
                <a:cubicBezTo>
                  <a:pt x="610" y="4750"/>
                  <a:pt x="658" y="4703"/>
                  <a:pt x="675" y="4662"/>
                </a:cubicBezTo>
                <a:cubicBezTo>
                  <a:pt x="691" y="4621"/>
                  <a:pt x="838" y="4550"/>
                  <a:pt x="861" y="4527"/>
                </a:cubicBezTo>
                <a:cubicBezTo>
                  <a:pt x="881" y="4509"/>
                  <a:pt x="886" y="4491"/>
                  <a:pt x="919" y="4491"/>
                </a:cubicBezTo>
                <a:cubicBezTo>
                  <a:pt x="930" y="4491"/>
                  <a:pt x="943" y="4492"/>
                  <a:pt x="959" y="4496"/>
                </a:cubicBezTo>
                <a:cubicBezTo>
                  <a:pt x="1007" y="4507"/>
                  <a:pt x="1044" y="4525"/>
                  <a:pt x="1066" y="4525"/>
                </a:cubicBezTo>
                <a:cubicBezTo>
                  <a:pt x="1078" y="4525"/>
                  <a:pt x="1086" y="4520"/>
                  <a:pt x="1089" y="4505"/>
                </a:cubicBezTo>
                <a:cubicBezTo>
                  <a:pt x="1096" y="4465"/>
                  <a:pt x="1210" y="4458"/>
                  <a:pt x="1169" y="4387"/>
                </a:cubicBezTo>
                <a:cubicBezTo>
                  <a:pt x="1129" y="4313"/>
                  <a:pt x="1130" y="4305"/>
                  <a:pt x="1130" y="4265"/>
                </a:cubicBezTo>
                <a:lnTo>
                  <a:pt x="1130" y="4262"/>
                </a:lnTo>
                <a:cubicBezTo>
                  <a:pt x="1136" y="4225"/>
                  <a:pt x="1212" y="4216"/>
                  <a:pt x="1236" y="4139"/>
                </a:cubicBezTo>
                <a:cubicBezTo>
                  <a:pt x="1260" y="4061"/>
                  <a:pt x="1268" y="4027"/>
                  <a:pt x="1316" y="4027"/>
                </a:cubicBezTo>
                <a:cubicBezTo>
                  <a:pt x="1317" y="4027"/>
                  <a:pt x="1318" y="4027"/>
                  <a:pt x="1320" y="4027"/>
                </a:cubicBezTo>
                <a:cubicBezTo>
                  <a:pt x="1341" y="4027"/>
                  <a:pt x="1356" y="4028"/>
                  <a:pt x="1369" y="4031"/>
                </a:cubicBezTo>
                <a:cubicBezTo>
                  <a:pt x="1387" y="4034"/>
                  <a:pt x="1398" y="4044"/>
                  <a:pt x="1407" y="4067"/>
                </a:cubicBezTo>
                <a:cubicBezTo>
                  <a:pt x="1423" y="4108"/>
                  <a:pt x="1415" y="4156"/>
                  <a:pt x="1373" y="4227"/>
                </a:cubicBezTo>
                <a:cubicBezTo>
                  <a:pt x="1333" y="4298"/>
                  <a:pt x="1307" y="4356"/>
                  <a:pt x="1315" y="4412"/>
                </a:cubicBezTo>
                <a:cubicBezTo>
                  <a:pt x="1320" y="4450"/>
                  <a:pt x="1343" y="4477"/>
                  <a:pt x="1367" y="4477"/>
                </a:cubicBezTo>
                <a:cubicBezTo>
                  <a:pt x="1380" y="4477"/>
                  <a:pt x="1393" y="4469"/>
                  <a:pt x="1404" y="4452"/>
                </a:cubicBezTo>
                <a:cubicBezTo>
                  <a:pt x="1436" y="4404"/>
                  <a:pt x="1566" y="4350"/>
                  <a:pt x="1623" y="4310"/>
                </a:cubicBezTo>
                <a:cubicBezTo>
                  <a:pt x="1681" y="4270"/>
                  <a:pt x="1769" y="4231"/>
                  <a:pt x="1795" y="4224"/>
                </a:cubicBezTo>
                <a:cubicBezTo>
                  <a:pt x="1799" y="4223"/>
                  <a:pt x="1804" y="4222"/>
                  <a:pt x="1810" y="4222"/>
                </a:cubicBezTo>
                <a:cubicBezTo>
                  <a:pt x="1843" y="4222"/>
                  <a:pt x="1910" y="4235"/>
                  <a:pt x="1956" y="4235"/>
                </a:cubicBezTo>
                <a:cubicBezTo>
                  <a:pt x="1965" y="4235"/>
                  <a:pt x="1973" y="4234"/>
                  <a:pt x="1980" y="4233"/>
                </a:cubicBezTo>
                <a:cubicBezTo>
                  <a:pt x="2010" y="4228"/>
                  <a:pt x="2057" y="4211"/>
                  <a:pt x="2085" y="4211"/>
                </a:cubicBezTo>
                <a:cubicBezTo>
                  <a:pt x="2102" y="4211"/>
                  <a:pt x="2112" y="4217"/>
                  <a:pt x="2108" y="4235"/>
                </a:cubicBezTo>
                <a:cubicBezTo>
                  <a:pt x="2100" y="4282"/>
                  <a:pt x="2165" y="4251"/>
                  <a:pt x="2260" y="4341"/>
                </a:cubicBezTo>
                <a:cubicBezTo>
                  <a:pt x="2357" y="4428"/>
                  <a:pt x="2412" y="4455"/>
                  <a:pt x="2396" y="4519"/>
                </a:cubicBezTo>
                <a:cubicBezTo>
                  <a:pt x="2377" y="4582"/>
                  <a:pt x="2385" y="4656"/>
                  <a:pt x="2411" y="4664"/>
                </a:cubicBezTo>
                <a:cubicBezTo>
                  <a:pt x="2414" y="4665"/>
                  <a:pt x="2419" y="4666"/>
                  <a:pt x="2425" y="4666"/>
                </a:cubicBezTo>
                <a:cubicBezTo>
                  <a:pt x="2458" y="4666"/>
                  <a:pt x="2527" y="4653"/>
                  <a:pt x="2572" y="4653"/>
                </a:cubicBezTo>
                <a:cubicBezTo>
                  <a:pt x="2586" y="4653"/>
                  <a:pt x="2598" y="4654"/>
                  <a:pt x="2605" y="4658"/>
                </a:cubicBezTo>
                <a:cubicBezTo>
                  <a:pt x="2637" y="4673"/>
                  <a:pt x="2876" y="4789"/>
                  <a:pt x="2934" y="4821"/>
                </a:cubicBezTo>
                <a:cubicBezTo>
                  <a:pt x="2990" y="4855"/>
                  <a:pt x="2982" y="4910"/>
                  <a:pt x="3021" y="4967"/>
                </a:cubicBezTo>
                <a:cubicBezTo>
                  <a:pt x="3059" y="5024"/>
                  <a:pt x="3059" y="5104"/>
                  <a:pt x="3147" y="5195"/>
                </a:cubicBezTo>
                <a:cubicBezTo>
                  <a:pt x="3236" y="5283"/>
                  <a:pt x="3275" y="5381"/>
                  <a:pt x="3315" y="5389"/>
                </a:cubicBezTo>
                <a:cubicBezTo>
                  <a:pt x="3346" y="5396"/>
                  <a:pt x="3379" y="5419"/>
                  <a:pt x="3407" y="5419"/>
                </a:cubicBezTo>
                <a:cubicBezTo>
                  <a:pt x="3415" y="5419"/>
                  <a:pt x="3422" y="5418"/>
                  <a:pt x="3428" y="5414"/>
                </a:cubicBezTo>
                <a:cubicBezTo>
                  <a:pt x="3461" y="5398"/>
                  <a:pt x="3476" y="5421"/>
                  <a:pt x="3493" y="5334"/>
                </a:cubicBezTo>
                <a:cubicBezTo>
                  <a:pt x="3500" y="5300"/>
                  <a:pt x="3516" y="5287"/>
                  <a:pt x="3535" y="5287"/>
                </a:cubicBezTo>
                <a:cubicBezTo>
                  <a:pt x="3565" y="5287"/>
                  <a:pt x="3603" y="5321"/>
                  <a:pt x="3622" y="5351"/>
                </a:cubicBezTo>
                <a:cubicBezTo>
                  <a:pt x="3647" y="5386"/>
                  <a:pt x="3639" y="5410"/>
                  <a:pt x="3671" y="5410"/>
                </a:cubicBezTo>
                <a:cubicBezTo>
                  <a:pt x="3682" y="5410"/>
                  <a:pt x="3697" y="5407"/>
                  <a:pt x="3719" y="5401"/>
                </a:cubicBezTo>
                <a:cubicBezTo>
                  <a:pt x="3807" y="5378"/>
                  <a:pt x="3863" y="5386"/>
                  <a:pt x="3866" y="5348"/>
                </a:cubicBezTo>
                <a:cubicBezTo>
                  <a:pt x="3866" y="5306"/>
                  <a:pt x="3890" y="5275"/>
                  <a:pt x="3883" y="5234"/>
                </a:cubicBezTo>
                <a:cubicBezTo>
                  <a:pt x="3875" y="5194"/>
                  <a:pt x="3876" y="5114"/>
                  <a:pt x="3884" y="5072"/>
                </a:cubicBezTo>
                <a:cubicBezTo>
                  <a:pt x="3893" y="5032"/>
                  <a:pt x="3901" y="4935"/>
                  <a:pt x="3960" y="4920"/>
                </a:cubicBezTo>
                <a:cubicBezTo>
                  <a:pt x="4015" y="4904"/>
                  <a:pt x="4032" y="4841"/>
                  <a:pt x="4121" y="4833"/>
                </a:cubicBezTo>
                <a:cubicBezTo>
                  <a:pt x="4130" y="4833"/>
                  <a:pt x="4139" y="4832"/>
                  <a:pt x="4147" y="4832"/>
                </a:cubicBezTo>
                <a:cubicBezTo>
                  <a:pt x="4224" y="4832"/>
                  <a:pt x="4287" y="4861"/>
                  <a:pt x="4323" y="4890"/>
                </a:cubicBezTo>
                <a:cubicBezTo>
                  <a:pt x="4363" y="4924"/>
                  <a:pt x="4468" y="4957"/>
                  <a:pt x="4498" y="4964"/>
                </a:cubicBezTo>
                <a:cubicBezTo>
                  <a:pt x="4531" y="4972"/>
                  <a:pt x="4546" y="4964"/>
                  <a:pt x="4571" y="4997"/>
                </a:cubicBezTo>
                <a:cubicBezTo>
                  <a:pt x="4594" y="5029"/>
                  <a:pt x="4651" y="5126"/>
                  <a:pt x="4651" y="5126"/>
                </a:cubicBezTo>
                <a:cubicBezTo>
                  <a:pt x="4651" y="5126"/>
                  <a:pt x="4645" y="5122"/>
                  <a:pt x="4640" y="5122"/>
                </a:cubicBezTo>
                <a:cubicBezTo>
                  <a:pt x="4630" y="5122"/>
                  <a:pt x="4624" y="5136"/>
                  <a:pt x="4666" y="5214"/>
                </a:cubicBezTo>
                <a:cubicBezTo>
                  <a:pt x="4729" y="5335"/>
                  <a:pt x="4848" y="5451"/>
                  <a:pt x="4825" y="5466"/>
                </a:cubicBezTo>
                <a:cubicBezTo>
                  <a:pt x="4800" y="5481"/>
                  <a:pt x="4671" y="5537"/>
                  <a:pt x="4839" y="5595"/>
                </a:cubicBezTo>
                <a:cubicBezTo>
                  <a:pt x="5008" y="5652"/>
                  <a:pt x="5137" y="5671"/>
                  <a:pt x="5137" y="5671"/>
                </a:cubicBezTo>
                <a:lnTo>
                  <a:pt x="5217" y="5622"/>
                </a:lnTo>
                <a:lnTo>
                  <a:pt x="5314" y="5680"/>
                </a:lnTo>
                <a:cubicBezTo>
                  <a:pt x="5314" y="5680"/>
                  <a:pt x="5502" y="5720"/>
                  <a:pt x="5514" y="5755"/>
                </a:cubicBezTo>
                <a:cubicBezTo>
                  <a:pt x="5553" y="5876"/>
                  <a:pt x="5610" y="5909"/>
                  <a:pt x="5610" y="5909"/>
                </a:cubicBezTo>
                <a:cubicBezTo>
                  <a:pt x="5610" y="5909"/>
                  <a:pt x="5733" y="5789"/>
                  <a:pt x="5771" y="5789"/>
                </a:cubicBezTo>
                <a:cubicBezTo>
                  <a:pt x="5772" y="5789"/>
                  <a:pt x="5773" y="5789"/>
                  <a:pt x="5774" y="5789"/>
                </a:cubicBezTo>
                <a:cubicBezTo>
                  <a:pt x="5807" y="5799"/>
                  <a:pt x="5838" y="5814"/>
                  <a:pt x="5830" y="5855"/>
                </a:cubicBezTo>
                <a:cubicBezTo>
                  <a:pt x="5822" y="5896"/>
                  <a:pt x="5867" y="5906"/>
                  <a:pt x="5821" y="5943"/>
                </a:cubicBezTo>
                <a:cubicBezTo>
                  <a:pt x="5714" y="6029"/>
                  <a:pt x="5651" y="5982"/>
                  <a:pt x="5659" y="6037"/>
                </a:cubicBezTo>
                <a:cubicBezTo>
                  <a:pt x="5667" y="6094"/>
                  <a:pt x="5456" y="6091"/>
                  <a:pt x="5690" y="6159"/>
                </a:cubicBezTo>
                <a:cubicBezTo>
                  <a:pt x="5837" y="6202"/>
                  <a:pt x="5913" y="6239"/>
                  <a:pt x="5949" y="6239"/>
                </a:cubicBezTo>
                <a:cubicBezTo>
                  <a:pt x="5971" y="6239"/>
                  <a:pt x="5979" y="6226"/>
                  <a:pt x="5979" y="6194"/>
                </a:cubicBezTo>
                <a:cubicBezTo>
                  <a:pt x="5979" y="6105"/>
                  <a:pt x="6078" y="6066"/>
                  <a:pt x="6015" y="6009"/>
                </a:cubicBezTo>
                <a:cubicBezTo>
                  <a:pt x="5952" y="5951"/>
                  <a:pt x="5870" y="5911"/>
                  <a:pt x="5870" y="5911"/>
                </a:cubicBezTo>
                <a:cubicBezTo>
                  <a:pt x="5895" y="5814"/>
                  <a:pt x="5928" y="5752"/>
                  <a:pt x="5961" y="5751"/>
                </a:cubicBezTo>
                <a:cubicBezTo>
                  <a:pt x="6041" y="5744"/>
                  <a:pt x="6041" y="5710"/>
                  <a:pt x="6085" y="5710"/>
                </a:cubicBezTo>
                <a:cubicBezTo>
                  <a:pt x="6090" y="5710"/>
                  <a:pt x="6094" y="5710"/>
                  <a:pt x="6099" y="5711"/>
                </a:cubicBezTo>
                <a:cubicBezTo>
                  <a:pt x="6155" y="5720"/>
                  <a:pt x="6210" y="5743"/>
                  <a:pt x="6252" y="5752"/>
                </a:cubicBezTo>
                <a:cubicBezTo>
                  <a:pt x="6292" y="5760"/>
                  <a:pt x="6307" y="5752"/>
                  <a:pt x="6364" y="5771"/>
                </a:cubicBezTo>
                <a:cubicBezTo>
                  <a:pt x="6368" y="5772"/>
                  <a:pt x="6372" y="5773"/>
                  <a:pt x="6376" y="5773"/>
                </a:cubicBezTo>
                <a:cubicBezTo>
                  <a:pt x="6419" y="5773"/>
                  <a:pt x="6458" y="5707"/>
                  <a:pt x="6499" y="5707"/>
                </a:cubicBezTo>
                <a:cubicBezTo>
                  <a:pt x="6508" y="5707"/>
                  <a:pt x="6517" y="5710"/>
                  <a:pt x="6526" y="5717"/>
                </a:cubicBezTo>
                <a:cubicBezTo>
                  <a:pt x="6583" y="5759"/>
                  <a:pt x="6575" y="5717"/>
                  <a:pt x="6541" y="5845"/>
                </a:cubicBezTo>
                <a:cubicBezTo>
                  <a:pt x="6511" y="5965"/>
                  <a:pt x="6536" y="6073"/>
                  <a:pt x="6493" y="6073"/>
                </a:cubicBezTo>
                <a:cubicBezTo>
                  <a:pt x="6490" y="6073"/>
                  <a:pt x="6486" y="6072"/>
                  <a:pt x="6483" y="6071"/>
                </a:cubicBezTo>
                <a:cubicBezTo>
                  <a:pt x="6472" y="6068"/>
                  <a:pt x="6461" y="6066"/>
                  <a:pt x="6450" y="6066"/>
                </a:cubicBezTo>
                <a:cubicBezTo>
                  <a:pt x="6401" y="6066"/>
                  <a:pt x="6353" y="6099"/>
                  <a:pt x="6352" y="6165"/>
                </a:cubicBezTo>
                <a:cubicBezTo>
                  <a:pt x="6352" y="6245"/>
                  <a:pt x="6375" y="6302"/>
                  <a:pt x="6364" y="6342"/>
                </a:cubicBezTo>
                <a:cubicBezTo>
                  <a:pt x="6356" y="6382"/>
                  <a:pt x="6363" y="6456"/>
                  <a:pt x="6372" y="6480"/>
                </a:cubicBezTo>
                <a:cubicBezTo>
                  <a:pt x="6379" y="6504"/>
                  <a:pt x="6403" y="6584"/>
                  <a:pt x="6436" y="6610"/>
                </a:cubicBezTo>
                <a:cubicBezTo>
                  <a:pt x="6460" y="6627"/>
                  <a:pt x="6479" y="6750"/>
                  <a:pt x="6508" y="6750"/>
                </a:cubicBezTo>
                <a:cubicBezTo>
                  <a:pt x="6518" y="6750"/>
                  <a:pt x="6528" y="6738"/>
                  <a:pt x="6540" y="6707"/>
                </a:cubicBezTo>
                <a:cubicBezTo>
                  <a:pt x="6580" y="6606"/>
                  <a:pt x="6598" y="6575"/>
                  <a:pt x="6623" y="6575"/>
                </a:cubicBezTo>
                <a:cubicBezTo>
                  <a:pt x="6630" y="6575"/>
                  <a:pt x="6637" y="6577"/>
                  <a:pt x="6646" y="6581"/>
                </a:cubicBezTo>
                <a:cubicBezTo>
                  <a:pt x="6686" y="6596"/>
                  <a:pt x="6757" y="6679"/>
                  <a:pt x="6757" y="6679"/>
                </a:cubicBezTo>
                <a:cubicBezTo>
                  <a:pt x="6909" y="6719"/>
                  <a:pt x="6926" y="6751"/>
                  <a:pt x="6975" y="6753"/>
                </a:cubicBezTo>
                <a:cubicBezTo>
                  <a:pt x="7009" y="6753"/>
                  <a:pt x="7014" y="6782"/>
                  <a:pt x="7049" y="6782"/>
                </a:cubicBezTo>
                <a:cubicBezTo>
                  <a:pt x="7063" y="6782"/>
                  <a:pt x="7083" y="6778"/>
                  <a:pt x="7111" y="6764"/>
                </a:cubicBezTo>
                <a:cubicBezTo>
                  <a:pt x="7188" y="6725"/>
                  <a:pt x="7234" y="6679"/>
                  <a:pt x="7257" y="6679"/>
                </a:cubicBezTo>
                <a:cubicBezTo>
                  <a:pt x="7264" y="6679"/>
                  <a:pt x="7269" y="6683"/>
                  <a:pt x="7272" y="6691"/>
                </a:cubicBezTo>
                <a:cubicBezTo>
                  <a:pt x="7334" y="6853"/>
                  <a:pt x="7295" y="6836"/>
                  <a:pt x="7286" y="6918"/>
                </a:cubicBezTo>
                <a:cubicBezTo>
                  <a:pt x="7283" y="6943"/>
                  <a:pt x="7281" y="6949"/>
                  <a:pt x="7280" y="6949"/>
                </a:cubicBezTo>
                <a:cubicBezTo>
                  <a:pt x="7279" y="6949"/>
                  <a:pt x="7279" y="6943"/>
                  <a:pt x="7278" y="6943"/>
                </a:cubicBezTo>
                <a:cubicBezTo>
                  <a:pt x="7278" y="6943"/>
                  <a:pt x="7278" y="6953"/>
                  <a:pt x="7277" y="6998"/>
                </a:cubicBezTo>
                <a:cubicBezTo>
                  <a:pt x="7275" y="7110"/>
                  <a:pt x="7283" y="7158"/>
                  <a:pt x="7283" y="7158"/>
                </a:cubicBezTo>
                <a:cubicBezTo>
                  <a:pt x="7283" y="7158"/>
                  <a:pt x="7257" y="7198"/>
                  <a:pt x="7280" y="7327"/>
                </a:cubicBezTo>
                <a:cubicBezTo>
                  <a:pt x="7302" y="7456"/>
                  <a:pt x="7411" y="7884"/>
                  <a:pt x="7411" y="7915"/>
                </a:cubicBezTo>
                <a:cubicBezTo>
                  <a:pt x="7411" y="7949"/>
                  <a:pt x="7426" y="8037"/>
                  <a:pt x="7426" y="8037"/>
                </a:cubicBezTo>
                <a:cubicBezTo>
                  <a:pt x="7426" y="8037"/>
                  <a:pt x="7476" y="8100"/>
                  <a:pt x="7449" y="8118"/>
                </a:cubicBezTo>
                <a:cubicBezTo>
                  <a:pt x="7425" y="8134"/>
                  <a:pt x="7522" y="8183"/>
                  <a:pt x="7506" y="8206"/>
                </a:cubicBezTo>
                <a:cubicBezTo>
                  <a:pt x="7488" y="8229"/>
                  <a:pt x="7545" y="8295"/>
                  <a:pt x="7569" y="8320"/>
                </a:cubicBezTo>
                <a:cubicBezTo>
                  <a:pt x="7593" y="8345"/>
                  <a:pt x="7617" y="8345"/>
                  <a:pt x="7633" y="8377"/>
                </a:cubicBezTo>
                <a:cubicBezTo>
                  <a:pt x="7648" y="8411"/>
                  <a:pt x="7696" y="8459"/>
                  <a:pt x="7696" y="8459"/>
                </a:cubicBezTo>
                <a:cubicBezTo>
                  <a:pt x="7777" y="8523"/>
                  <a:pt x="7871" y="8565"/>
                  <a:pt x="7871" y="8565"/>
                </a:cubicBezTo>
                <a:cubicBezTo>
                  <a:pt x="7871" y="8565"/>
                  <a:pt x="7927" y="8589"/>
                  <a:pt x="7953" y="8629"/>
                </a:cubicBezTo>
                <a:cubicBezTo>
                  <a:pt x="7976" y="8669"/>
                  <a:pt x="8000" y="8669"/>
                  <a:pt x="8033" y="8677"/>
                </a:cubicBezTo>
                <a:cubicBezTo>
                  <a:pt x="8037" y="8678"/>
                  <a:pt x="8040" y="8679"/>
                  <a:pt x="8042" y="8679"/>
                </a:cubicBezTo>
                <a:cubicBezTo>
                  <a:pt x="8049" y="8679"/>
                  <a:pt x="8044" y="8673"/>
                  <a:pt x="8065" y="8673"/>
                </a:cubicBezTo>
                <a:cubicBezTo>
                  <a:pt x="8076" y="8673"/>
                  <a:pt x="8096" y="8675"/>
                  <a:pt x="8130" y="8680"/>
                </a:cubicBezTo>
                <a:cubicBezTo>
                  <a:pt x="8209" y="8692"/>
                  <a:pt x="8200" y="8704"/>
                  <a:pt x="8223" y="8704"/>
                </a:cubicBezTo>
                <a:cubicBezTo>
                  <a:pt x="8232" y="8704"/>
                  <a:pt x="8247" y="8702"/>
                  <a:pt x="8276" y="8697"/>
                </a:cubicBezTo>
                <a:cubicBezTo>
                  <a:pt x="8371" y="8682"/>
                  <a:pt x="8371" y="8714"/>
                  <a:pt x="8396" y="8643"/>
                </a:cubicBezTo>
                <a:cubicBezTo>
                  <a:pt x="8422" y="8569"/>
                  <a:pt x="8462" y="8565"/>
                  <a:pt x="8502" y="8546"/>
                </a:cubicBezTo>
                <a:cubicBezTo>
                  <a:pt x="8522" y="8539"/>
                  <a:pt x="8506" y="8539"/>
                  <a:pt x="8498" y="8539"/>
                </a:cubicBezTo>
                <a:cubicBezTo>
                  <a:pt x="8490" y="8539"/>
                  <a:pt x="8490" y="8539"/>
                  <a:pt x="8542" y="8531"/>
                </a:cubicBezTo>
                <a:cubicBezTo>
                  <a:pt x="8556" y="8529"/>
                  <a:pt x="8569" y="8528"/>
                  <a:pt x="8580" y="8528"/>
                </a:cubicBezTo>
                <a:cubicBezTo>
                  <a:pt x="8647" y="8528"/>
                  <a:pt x="8672" y="8558"/>
                  <a:pt x="8702" y="8558"/>
                </a:cubicBezTo>
                <a:cubicBezTo>
                  <a:pt x="8705" y="8558"/>
                  <a:pt x="8708" y="8558"/>
                  <a:pt x="8712" y="8557"/>
                </a:cubicBezTo>
                <a:cubicBezTo>
                  <a:pt x="8728" y="8554"/>
                  <a:pt x="8744" y="8553"/>
                  <a:pt x="8760" y="8553"/>
                </a:cubicBezTo>
                <a:cubicBezTo>
                  <a:pt x="8792" y="8553"/>
                  <a:pt x="8824" y="8557"/>
                  <a:pt x="8846" y="8557"/>
                </a:cubicBezTo>
                <a:cubicBezTo>
                  <a:pt x="8865" y="8557"/>
                  <a:pt x="8878" y="8554"/>
                  <a:pt x="8881" y="8543"/>
                </a:cubicBezTo>
                <a:cubicBezTo>
                  <a:pt x="8892" y="8511"/>
                  <a:pt x="9003" y="8537"/>
                  <a:pt x="8987" y="8465"/>
                </a:cubicBezTo>
                <a:cubicBezTo>
                  <a:pt x="8972" y="8391"/>
                  <a:pt x="9070" y="8215"/>
                  <a:pt x="9087" y="8175"/>
                </a:cubicBezTo>
                <a:cubicBezTo>
                  <a:pt x="9103" y="8135"/>
                  <a:pt x="9127" y="8120"/>
                  <a:pt x="9161" y="8097"/>
                </a:cubicBezTo>
                <a:cubicBezTo>
                  <a:pt x="9185" y="8079"/>
                  <a:pt x="9203" y="8070"/>
                  <a:pt x="9237" y="8070"/>
                </a:cubicBezTo>
                <a:cubicBezTo>
                  <a:pt x="9249" y="8070"/>
                  <a:pt x="9264" y="8071"/>
                  <a:pt x="9281" y="8074"/>
                </a:cubicBezTo>
                <a:cubicBezTo>
                  <a:pt x="9338" y="8082"/>
                  <a:pt x="9277" y="8118"/>
                  <a:pt x="9351" y="8118"/>
                </a:cubicBezTo>
                <a:cubicBezTo>
                  <a:pt x="9362" y="8118"/>
                  <a:pt x="9376" y="8117"/>
                  <a:pt x="9394" y="8115"/>
                </a:cubicBezTo>
                <a:cubicBezTo>
                  <a:pt x="9406" y="8114"/>
                  <a:pt x="9417" y="8114"/>
                  <a:pt x="9428" y="8114"/>
                </a:cubicBezTo>
                <a:cubicBezTo>
                  <a:pt x="9524" y="8114"/>
                  <a:pt x="9563" y="8153"/>
                  <a:pt x="9586" y="8153"/>
                </a:cubicBezTo>
                <a:cubicBezTo>
                  <a:pt x="9590" y="8153"/>
                  <a:pt x="9593" y="8152"/>
                  <a:pt x="9595" y="8151"/>
                </a:cubicBezTo>
                <a:cubicBezTo>
                  <a:pt x="9612" y="8140"/>
                  <a:pt x="9625" y="8125"/>
                  <a:pt x="9651" y="8125"/>
                </a:cubicBezTo>
                <a:cubicBezTo>
                  <a:pt x="9662" y="8125"/>
                  <a:pt x="9676" y="8128"/>
                  <a:pt x="9694" y="8135"/>
                </a:cubicBezTo>
                <a:cubicBezTo>
                  <a:pt x="9707" y="8141"/>
                  <a:pt x="9716" y="8143"/>
                  <a:pt x="9724" y="8143"/>
                </a:cubicBezTo>
                <a:cubicBezTo>
                  <a:pt x="9736" y="8143"/>
                  <a:pt x="9743" y="8138"/>
                  <a:pt x="9751" y="8138"/>
                </a:cubicBezTo>
                <a:cubicBezTo>
                  <a:pt x="9758" y="8138"/>
                  <a:pt x="9767" y="8142"/>
                  <a:pt x="9782" y="8160"/>
                </a:cubicBezTo>
                <a:cubicBezTo>
                  <a:pt x="9813" y="8197"/>
                  <a:pt x="9821" y="8216"/>
                  <a:pt x="9859" y="8216"/>
                </a:cubicBezTo>
                <a:cubicBezTo>
                  <a:pt x="9870" y="8216"/>
                  <a:pt x="9885" y="8214"/>
                  <a:pt x="9903" y="8211"/>
                </a:cubicBezTo>
                <a:cubicBezTo>
                  <a:pt x="9928" y="8206"/>
                  <a:pt x="9951" y="8205"/>
                  <a:pt x="9971" y="8205"/>
                </a:cubicBezTo>
                <a:cubicBezTo>
                  <a:pt x="10011" y="8205"/>
                  <a:pt x="10039" y="8211"/>
                  <a:pt x="10046" y="8211"/>
                </a:cubicBezTo>
                <a:lnTo>
                  <a:pt x="10048" y="8211"/>
                </a:lnTo>
                <a:cubicBezTo>
                  <a:pt x="10048" y="8211"/>
                  <a:pt x="9935" y="8240"/>
                  <a:pt x="9855" y="8240"/>
                </a:cubicBezTo>
                <a:cubicBezTo>
                  <a:pt x="9843" y="8240"/>
                  <a:pt x="9833" y="8240"/>
                  <a:pt x="9823" y="8238"/>
                </a:cubicBezTo>
                <a:cubicBezTo>
                  <a:pt x="9741" y="8231"/>
                  <a:pt x="9734" y="8214"/>
                  <a:pt x="9678" y="8214"/>
                </a:cubicBezTo>
                <a:cubicBezTo>
                  <a:pt x="9620" y="8214"/>
                  <a:pt x="9458" y="8214"/>
                  <a:pt x="9435" y="8203"/>
                </a:cubicBezTo>
                <a:cubicBezTo>
                  <a:pt x="9350" y="8164"/>
                  <a:pt x="9316" y="8136"/>
                  <a:pt x="9293" y="8136"/>
                </a:cubicBezTo>
                <a:cubicBezTo>
                  <a:pt x="9286" y="8136"/>
                  <a:pt x="9280" y="8139"/>
                  <a:pt x="9274" y="8145"/>
                </a:cubicBezTo>
                <a:cubicBezTo>
                  <a:pt x="9249" y="8168"/>
                  <a:pt x="9135" y="8223"/>
                  <a:pt x="9153" y="8280"/>
                </a:cubicBezTo>
                <a:cubicBezTo>
                  <a:pt x="9169" y="8337"/>
                  <a:pt x="9195" y="8314"/>
                  <a:pt x="9169" y="8368"/>
                </a:cubicBezTo>
                <a:cubicBezTo>
                  <a:pt x="9120" y="8465"/>
                  <a:pt x="9177" y="8537"/>
                  <a:pt x="9118" y="8545"/>
                </a:cubicBezTo>
                <a:cubicBezTo>
                  <a:pt x="9063" y="8552"/>
                  <a:pt x="9030" y="8616"/>
                  <a:pt x="9004" y="8665"/>
                </a:cubicBezTo>
                <a:cubicBezTo>
                  <a:pt x="8979" y="8713"/>
                  <a:pt x="8984" y="8796"/>
                  <a:pt x="8972" y="8827"/>
                </a:cubicBezTo>
                <a:cubicBezTo>
                  <a:pt x="8939" y="8907"/>
                  <a:pt x="8939" y="8897"/>
                  <a:pt x="8946" y="8939"/>
                </a:cubicBezTo>
                <a:cubicBezTo>
                  <a:pt x="8953" y="8980"/>
                  <a:pt x="8938" y="9028"/>
                  <a:pt x="8953" y="9068"/>
                </a:cubicBezTo>
                <a:cubicBezTo>
                  <a:pt x="8969" y="9108"/>
                  <a:pt x="9001" y="9093"/>
                  <a:pt x="8986" y="9157"/>
                </a:cubicBezTo>
                <a:cubicBezTo>
                  <a:pt x="8969" y="9221"/>
                  <a:pt x="8981" y="9273"/>
                  <a:pt x="8969" y="9301"/>
                </a:cubicBezTo>
                <a:cubicBezTo>
                  <a:pt x="8910" y="9413"/>
                  <a:pt x="8981" y="9584"/>
                  <a:pt x="8981" y="9584"/>
                </a:cubicBezTo>
                <a:cubicBezTo>
                  <a:pt x="8981" y="9584"/>
                  <a:pt x="9078" y="9658"/>
                  <a:pt x="9086" y="9682"/>
                </a:cubicBezTo>
                <a:cubicBezTo>
                  <a:pt x="9093" y="9707"/>
                  <a:pt x="9086" y="9730"/>
                  <a:pt x="9164" y="9789"/>
                </a:cubicBezTo>
                <a:cubicBezTo>
                  <a:pt x="9243" y="9846"/>
                  <a:pt x="9347" y="9886"/>
                  <a:pt x="9364" y="9912"/>
                </a:cubicBezTo>
                <a:cubicBezTo>
                  <a:pt x="9380" y="9935"/>
                  <a:pt x="9395" y="9959"/>
                  <a:pt x="9469" y="10001"/>
                </a:cubicBezTo>
                <a:cubicBezTo>
                  <a:pt x="9541" y="10043"/>
                  <a:pt x="9580" y="10083"/>
                  <a:pt x="9620" y="10123"/>
                </a:cubicBezTo>
                <a:cubicBezTo>
                  <a:pt x="9661" y="10166"/>
                  <a:pt x="9732" y="10261"/>
                  <a:pt x="9732" y="10261"/>
                </a:cubicBezTo>
                <a:cubicBezTo>
                  <a:pt x="9732" y="10261"/>
                  <a:pt x="9808" y="10313"/>
                  <a:pt x="9859" y="10313"/>
                </a:cubicBezTo>
                <a:cubicBezTo>
                  <a:pt x="9863" y="10313"/>
                  <a:pt x="9866" y="10312"/>
                  <a:pt x="9869" y="10312"/>
                </a:cubicBezTo>
                <a:cubicBezTo>
                  <a:pt x="9874" y="10311"/>
                  <a:pt x="9879" y="10311"/>
                  <a:pt x="9885" y="10311"/>
                </a:cubicBezTo>
                <a:cubicBezTo>
                  <a:pt x="9930" y="10311"/>
                  <a:pt x="9986" y="10338"/>
                  <a:pt x="10020" y="10354"/>
                </a:cubicBezTo>
                <a:cubicBezTo>
                  <a:pt x="10059" y="10371"/>
                  <a:pt x="10085" y="10371"/>
                  <a:pt x="10109" y="10404"/>
                </a:cubicBezTo>
                <a:cubicBezTo>
                  <a:pt x="10129" y="10429"/>
                  <a:pt x="10051" y="10467"/>
                  <a:pt x="10111" y="10467"/>
                </a:cubicBezTo>
                <a:cubicBezTo>
                  <a:pt x="10117" y="10467"/>
                  <a:pt x="10125" y="10467"/>
                  <a:pt x="10134" y="10466"/>
                </a:cubicBezTo>
                <a:cubicBezTo>
                  <a:pt x="10146" y="10517"/>
                  <a:pt x="10236" y="10646"/>
                  <a:pt x="10236" y="10646"/>
                </a:cubicBezTo>
                <a:cubicBezTo>
                  <a:pt x="10236" y="10646"/>
                  <a:pt x="10308" y="10678"/>
                  <a:pt x="10340" y="10745"/>
                </a:cubicBezTo>
                <a:cubicBezTo>
                  <a:pt x="10373" y="10808"/>
                  <a:pt x="10427" y="10858"/>
                  <a:pt x="10434" y="10883"/>
                </a:cubicBezTo>
                <a:cubicBezTo>
                  <a:pt x="10442" y="10908"/>
                  <a:pt x="10482" y="10940"/>
                  <a:pt x="10516" y="10971"/>
                </a:cubicBezTo>
                <a:cubicBezTo>
                  <a:pt x="10545" y="11003"/>
                  <a:pt x="10597" y="11070"/>
                  <a:pt x="10664" y="11070"/>
                </a:cubicBezTo>
                <a:cubicBezTo>
                  <a:pt x="10667" y="11070"/>
                  <a:pt x="10671" y="11070"/>
                  <a:pt x="10674" y="11069"/>
                </a:cubicBezTo>
                <a:cubicBezTo>
                  <a:pt x="10686" y="11068"/>
                  <a:pt x="10697" y="11068"/>
                  <a:pt x="10708" y="11068"/>
                </a:cubicBezTo>
                <a:cubicBezTo>
                  <a:pt x="10759" y="11068"/>
                  <a:pt x="10791" y="11083"/>
                  <a:pt x="10810" y="11105"/>
                </a:cubicBezTo>
                <a:cubicBezTo>
                  <a:pt x="10834" y="11129"/>
                  <a:pt x="10794" y="11137"/>
                  <a:pt x="10913" y="11169"/>
                </a:cubicBezTo>
                <a:cubicBezTo>
                  <a:pt x="11035" y="11205"/>
                  <a:pt x="11035" y="11171"/>
                  <a:pt x="11105" y="11237"/>
                </a:cubicBezTo>
                <a:cubicBezTo>
                  <a:pt x="11178" y="11302"/>
                  <a:pt x="11244" y="11294"/>
                  <a:pt x="11344" y="11448"/>
                </a:cubicBezTo>
                <a:cubicBezTo>
                  <a:pt x="11344" y="11448"/>
                  <a:pt x="11567" y="11587"/>
                  <a:pt x="11626" y="11620"/>
                </a:cubicBezTo>
                <a:cubicBezTo>
                  <a:pt x="11681" y="11653"/>
                  <a:pt x="11673" y="11670"/>
                  <a:pt x="11713" y="11685"/>
                </a:cubicBezTo>
                <a:cubicBezTo>
                  <a:pt x="11755" y="11702"/>
                  <a:pt x="11843" y="11736"/>
                  <a:pt x="11883" y="11736"/>
                </a:cubicBezTo>
                <a:cubicBezTo>
                  <a:pt x="11916" y="11736"/>
                  <a:pt x="12012" y="11768"/>
                  <a:pt x="12065" y="11768"/>
                </a:cubicBezTo>
                <a:cubicBezTo>
                  <a:pt x="12077" y="11768"/>
                  <a:pt x="12087" y="11766"/>
                  <a:pt x="12094" y="11762"/>
                </a:cubicBezTo>
                <a:cubicBezTo>
                  <a:pt x="12102" y="11756"/>
                  <a:pt x="12116" y="11754"/>
                  <a:pt x="12132" y="11754"/>
                </a:cubicBezTo>
                <a:cubicBezTo>
                  <a:pt x="12177" y="11754"/>
                  <a:pt x="12237" y="11771"/>
                  <a:pt x="12237" y="11771"/>
                </a:cubicBezTo>
                <a:cubicBezTo>
                  <a:pt x="12237" y="11771"/>
                  <a:pt x="12309" y="11748"/>
                  <a:pt x="12351" y="11716"/>
                </a:cubicBezTo>
                <a:cubicBezTo>
                  <a:pt x="12371" y="11701"/>
                  <a:pt x="12383" y="11701"/>
                  <a:pt x="12397" y="11701"/>
                </a:cubicBezTo>
                <a:cubicBezTo>
                  <a:pt x="12411" y="11701"/>
                  <a:pt x="12427" y="11701"/>
                  <a:pt x="12455" y="11685"/>
                </a:cubicBezTo>
                <a:cubicBezTo>
                  <a:pt x="12495" y="11664"/>
                  <a:pt x="12514" y="11630"/>
                  <a:pt x="12536" y="11630"/>
                </a:cubicBezTo>
                <a:cubicBezTo>
                  <a:pt x="12545" y="11630"/>
                  <a:pt x="12555" y="11637"/>
                  <a:pt x="12568" y="11654"/>
                </a:cubicBezTo>
                <a:cubicBezTo>
                  <a:pt x="12600" y="11700"/>
                  <a:pt x="12572" y="11738"/>
                  <a:pt x="12604" y="11738"/>
                </a:cubicBezTo>
                <a:cubicBezTo>
                  <a:pt x="12614" y="11738"/>
                  <a:pt x="12628" y="11735"/>
                  <a:pt x="12649" y="11728"/>
                </a:cubicBezTo>
                <a:cubicBezTo>
                  <a:pt x="12719" y="11706"/>
                  <a:pt x="12760" y="11657"/>
                  <a:pt x="12784" y="11657"/>
                </a:cubicBezTo>
                <a:cubicBezTo>
                  <a:pt x="12793" y="11657"/>
                  <a:pt x="12799" y="11664"/>
                  <a:pt x="12803" y="11682"/>
                </a:cubicBezTo>
                <a:cubicBezTo>
                  <a:pt x="12819" y="11747"/>
                  <a:pt x="12794" y="11825"/>
                  <a:pt x="12802" y="11867"/>
                </a:cubicBezTo>
                <a:cubicBezTo>
                  <a:pt x="12809" y="11907"/>
                  <a:pt x="12809" y="11899"/>
                  <a:pt x="12833" y="11947"/>
                </a:cubicBezTo>
                <a:cubicBezTo>
                  <a:pt x="12833" y="11948"/>
                  <a:pt x="12834" y="11951"/>
                  <a:pt x="12834" y="11953"/>
                </a:cubicBezTo>
                <a:cubicBezTo>
                  <a:pt x="12842" y="11955"/>
                  <a:pt x="12863" y="11971"/>
                  <a:pt x="12928" y="12039"/>
                </a:cubicBezTo>
                <a:cubicBezTo>
                  <a:pt x="13080" y="12193"/>
                  <a:pt x="13134" y="12322"/>
                  <a:pt x="13134" y="12322"/>
                </a:cubicBezTo>
                <a:cubicBezTo>
                  <a:pt x="13214" y="12410"/>
                  <a:pt x="13248" y="12379"/>
                  <a:pt x="13256" y="12410"/>
                </a:cubicBezTo>
                <a:cubicBezTo>
                  <a:pt x="13264" y="12444"/>
                  <a:pt x="13287" y="12476"/>
                  <a:pt x="13287" y="12516"/>
                </a:cubicBezTo>
                <a:cubicBezTo>
                  <a:pt x="13287" y="12556"/>
                  <a:pt x="13310" y="12606"/>
                  <a:pt x="13325" y="12646"/>
                </a:cubicBezTo>
                <a:cubicBezTo>
                  <a:pt x="13325" y="12646"/>
                  <a:pt x="13299" y="12701"/>
                  <a:pt x="13267" y="12733"/>
                </a:cubicBezTo>
                <a:cubicBezTo>
                  <a:pt x="13234" y="12764"/>
                  <a:pt x="13267" y="12749"/>
                  <a:pt x="13274" y="12807"/>
                </a:cubicBezTo>
                <a:cubicBezTo>
                  <a:pt x="13282" y="12863"/>
                  <a:pt x="13297" y="12961"/>
                  <a:pt x="13297" y="12961"/>
                </a:cubicBezTo>
                <a:cubicBezTo>
                  <a:pt x="13297" y="12961"/>
                  <a:pt x="13325" y="12849"/>
                  <a:pt x="13368" y="12849"/>
                </a:cubicBezTo>
                <a:cubicBezTo>
                  <a:pt x="13379" y="12849"/>
                  <a:pt x="13391" y="12857"/>
                  <a:pt x="13404" y="12875"/>
                </a:cubicBezTo>
                <a:cubicBezTo>
                  <a:pt x="13467" y="12963"/>
                  <a:pt x="13404" y="12963"/>
                  <a:pt x="13458" y="13044"/>
                </a:cubicBezTo>
                <a:cubicBezTo>
                  <a:pt x="13513" y="13124"/>
                  <a:pt x="13481" y="13157"/>
                  <a:pt x="13561" y="13183"/>
                </a:cubicBezTo>
                <a:cubicBezTo>
                  <a:pt x="13588" y="13191"/>
                  <a:pt x="13613" y="13193"/>
                  <a:pt x="13631" y="13193"/>
                </a:cubicBezTo>
                <a:cubicBezTo>
                  <a:pt x="13645" y="13193"/>
                  <a:pt x="13656" y="13192"/>
                  <a:pt x="13661" y="13192"/>
                </a:cubicBezTo>
                <a:cubicBezTo>
                  <a:pt x="13669" y="13192"/>
                  <a:pt x="13665" y="13195"/>
                  <a:pt x="13642" y="13208"/>
                </a:cubicBezTo>
                <a:cubicBezTo>
                  <a:pt x="13584" y="13238"/>
                  <a:pt x="13610" y="13246"/>
                  <a:pt x="13602" y="13303"/>
                </a:cubicBezTo>
                <a:cubicBezTo>
                  <a:pt x="13591" y="13360"/>
                  <a:pt x="13633" y="13440"/>
                  <a:pt x="13622" y="13480"/>
                </a:cubicBezTo>
                <a:cubicBezTo>
                  <a:pt x="13615" y="13522"/>
                  <a:pt x="13661" y="13562"/>
                  <a:pt x="13638" y="13577"/>
                </a:cubicBezTo>
                <a:cubicBezTo>
                  <a:pt x="13613" y="13592"/>
                  <a:pt x="13661" y="13634"/>
                  <a:pt x="13628" y="13657"/>
                </a:cubicBezTo>
                <a:cubicBezTo>
                  <a:pt x="13598" y="13680"/>
                  <a:pt x="13581" y="13722"/>
                  <a:pt x="13611" y="13777"/>
                </a:cubicBezTo>
                <a:cubicBezTo>
                  <a:pt x="13642" y="13834"/>
                  <a:pt x="13699" y="13868"/>
                  <a:pt x="13667" y="13891"/>
                </a:cubicBezTo>
                <a:cubicBezTo>
                  <a:pt x="13635" y="13914"/>
                  <a:pt x="13658" y="13962"/>
                  <a:pt x="13642" y="13977"/>
                </a:cubicBezTo>
                <a:cubicBezTo>
                  <a:pt x="13625" y="13994"/>
                  <a:pt x="13642" y="14057"/>
                  <a:pt x="13698" y="14076"/>
                </a:cubicBezTo>
                <a:cubicBezTo>
                  <a:pt x="13753" y="14091"/>
                  <a:pt x="13813" y="14122"/>
                  <a:pt x="13835" y="14148"/>
                </a:cubicBezTo>
                <a:cubicBezTo>
                  <a:pt x="13906" y="14247"/>
                  <a:pt x="13795" y="14148"/>
                  <a:pt x="13929" y="14294"/>
                </a:cubicBezTo>
                <a:cubicBezTo>
                  <a:pt x="14066" y="14441"/>
                  <a:pt x="14073" y="14458"/>
                  <a:pt x="14121" y="14458"/>
                </a:cubicBezTo>
                <a:cubicBezTo>
                  <a:pt x="14148" y="14458"/>
                  <a:pt x="14192" y="14448"/>
                  <a:pt x="14235" y="14448"/>
                </a:cubicBezTo>
                <a:cubicBezTo>
                  <a:pt x="14269" y="14448"/>
                  <a:pt x="14301" y="14454"/>
                  <a:pt x="14323" y="14476"/>
                </a:cubicBezTo>
                <a:cubicBezTo>
                  <a:pt x="14372" y="14524"/>
                  <a:pt x="14412" y="14596"/>
                  <a:pt x="14475" y="14615"/>
                </a:cubicBezTo>
                <a:cubicBezTo>
                  <a:pt x="14538" y="14632"/>
                  <a:pt x="14531" y="14639"/>
                  <a:pt x="14668" y="14738"/>
                </a:cubicBezTo>
                <a:cubicBezTo>
                  <a:pt x="14803" y="14835"/>
                  <a:pt x="14812" y="14787"/>
                  <a:pt x="14851" y="14835"/>
                </a:cubicBezTo>
                <a:cubicBezTo>
                  <a:pt x="14891" y="14886"/>
                  <a:pt x="14674" y="14881"/>
                  <a:pt x="14946" y="14901"/>
                </a:cubicBezTo>
                <a:cubicBezTo>
                  <a:pt x="15157" y="14915"/>
                  <a:pt x="15192" y="14932"/>
                  <a:pt x="15226" y="14932"/>
                </a:cubicBezTo>
                <a:cubicBezTo>
                  <a:pt x="15236" y="14932"/>
                  <a:pt x="15246" y="14931"/>
                  <a:pt x="15260" y="14927"/>
                </a:cubicBezTo>
                <a:cubicBezTo>
                  <a:pt x="15301" y="14918"/>
                  <a:pt x="15317" y="14911"/>
                  <a:pt x="15332" y="14911"/>
                </a:cubicBezTo>
                <a:cubicBezTo>
                  <a:pt x="15342" y="14911"/>
                  <a:pt x="15351" y="14913"/>
                  <a:pt x="15366" y="14919"/>
                </a:cubicBezTo>
                <a:cubicBezTo>
                  <a:pt x="15406" y="14938"/>
                  <a:pt x="15446" y="14904"/>
                  <a:pt x="15470" y="14978"/>
                </a:cubicBezTo>
                <a:cubicBezTo>
                  <a:pt x="15496" y="15050"/>
                  <a:pt x="15526" y="15073"/>
                  <a:pt x="15551" y="15084"/>
                </a:cubicBezTo>
                <a:cubicBezTo>
                  <a:pt x="15574" y="15093"/>
                  <a:pt x="15662" y="15133"/>
                  <a:pt x="15696" y="15133"/>
                </a:cubicBezTo>
                <a:cubicBezTo>
                  <a:pt x="15720" y="15133"/>
                  <a:pt x="15795" y="15162"/>
                  <a:pt x="15854" y="15162"/>
                </a:cubicBezTo>
                <a:cubicBezTo>
                  <a:pt x="15873" y="15162"/>
                  <a:pt x="15891" y="15159"/>
                  <a:pt x="15905" y="15150"/>
                </a:cubicBezTo>
                <a:cubicBezTo>
                  <a:pt x="15926" y="15139"/>
                  <a:pt x="15949" y="15135"/>
                  <a:pt x="15969" y="15135"/>
                </a:cubicBezTo>
                <a:cubicBezTo>
                  <a:pt x="16005" y="15135"/>
                  <a:pt x="16037" y="15147"/>
                  <a:pt x="16051" y="15153"/>
                </a:cubicBezTo>
                <a:cubicBezTo>
                  <a:pt x="16151" y="15192"/>
                  <a:pt x="16167" y="15205"/>
                  <a:pt x="16202" y="15205"/>
                </a:cubicBezTo>
                <a:cubicBezTo>
                  <a:pt x="16211" y="15205"/>
                  <a:pt x="16222" y="15204"/>
                  <a:pt x="16236" y="15203"/>
                </a:cubicBezTo>
                <a:cubicBezTo>
                  <a:pt x="16296" y="15195"/>
                  <a:pt x="16378" y="15140"/>
                  <a:pt x="16447" y="15140"/>
                </a:cubicBezTo>
                <a:cubicBezTo>
                  <a:pt x="16453" y="15140"/>
                  <a:pt x="16458" y="15140"/>
                  <a:pt x="16462" y="15141"/>
                </a:cubicBezTo>
                <a:cubicBezTo>
                  <a:pt x="16527" y="15148"/>
                  <a:pt x="16619" y="15187"/>
                  <a:pt x="16674" y="15187"/>
                </a:cubicBezTo>
                <a:cubicBezTo>
                  <a:pt x="16683" y="15187"/>
                  <a:pt x="16690" y="15186"/>
                  <a:pt x="16696" y="15184"/>
                </a:cubicBezTo>
                <a:cubicBezTo>
                  <a:pt x="16704" y="15182"/>
                  <a:pt x="16712" y="15181"/>
                  <a:pt x="16719" y="15181"/>
                </a:cubicBezTo>
                <a:cubicBezTo>
                  <a:pt x="16749" y="15181"/>
                  <a:pt x="16776" y="15197"/>
                  <a:pt x="16821" y="15197"/>
                </a:cubicBezTo>
                <a:cubicBezTo>
                  <a:pt x="16832" y="15197"/>
                  <a:pt x="16844" y="15196"/>
                  <a:pt x="16858" y="15193"/>
                </a:cubicBezTo>
                <a:cubicBezTo>
                  <a:pt x="16885" y="15188"/>
                  <a:pt x="16910" y="15187"/>
                  <a:pt x="16931" y="15187"/>
                </a:cubicBezTo>
                <a:cubicBezTo>
                  <a:pt x="16960" y="15187"/>
                  <a:pt x="16984" y="15189"/>
                  <a:pt x="17004" y="15189"/>
                </a:cubicBezTo>
                <a:cubicBezTo>
                  <a:pt x="17013" y="15189"/>
                  <a:pt x="17020" y="15189"/>
                  <a:pt x="17027" y="15187"/>
                </a:cubicBezTo>
                <a:cubicBezTo>
                  <a:pt x="17032" y="15186"/>
                  <a:pt x="17036" y="15186"/>
                  <a:pt x="17039" y="15186"/>
                </a:cubicBezTo>
                <a:cubicBezTo>
                  <a:pt x="17048" y="15186"/>
                  <a:pt x="17051" y="15190"/>
                  <a:pt x="17067" y="15190"/>
                </a:cubicBezTo>
                <a:cubicBezTo>
                  <a:pt x="17079" y="15190"/>
                  <a:pt x="17098" y="15188"/>
                  <a:pt x="17132" y="15180"/>
                </a:cubicBezTo>
                <a:cubicBezTo>
                  <a:pt x="17200" y="15163"/>
                  <a:pt x="17232" y="15116"/>
                  <a:pt x="17254" y="15116"/>
                </a:cubicBezTo>
                <a:cubicBezTo>
                  <a:pt x="17263" y="15116"/>
                  <a:pt x="17270" y="15125"/>
                  <a:pt x="17277" y="15149"/>
                </a:cubicBezTo>
                <a:cubicBezTo>
                  <a:pt x="17285" y="15179"/>
                  <a:pt x="17288" y="15185"/>
                  <a:pt x="17288" y="15185"/>
                </a:cubicBezTo>
                <a:cubicBezTo>
                  <a:pt x="17288" y="15185"/>
                  <a:pt x="17288" y="15183"/>
                  <a:pt x="17288" y="15183"/>
                </a:cubicBezTo>
                <a:lnTo>
                  <a:pt x="17288" y="15183"/>
                </a:lnTo>
                <a:cubicBezTo>
                  <a:pt x="17289" y="15183"/>
                  <a:pt x="17290" y="15190"/>
                  <a:pt x="17300" y="15230"/>
                </a:cubicBezTo>
                <a:cubicBezTo>
                  <a:pt x="17315" y="15293"/>
                  <a:pt x="17310" y="15339"/>
                  <a:pt x="17313" y="15339"/>
                </a:cubicBezTo>
                <a:cubicBezTo>
                  <a:pt x="17315" y="15339"/>
                  <a:pt x="17319" y="15326"/>
                  <a:pt x="17331" y="15295"/>
                </a:cubicBezTo>
                <a:cubicBezTo>
                  <a:pt x="17363" y="15207"/>
                  <a:pt x="17381" y="15166"/>
                  <a:pt x="17381" y="15166"/>
                </a:cubicBezTo>
                <a:cubicBezTo>
                  <a:pt x="17381" y="15166"/>
                  <a:pt x="17384" y="15165"/>
                  <a:pt x="17387" y="15165"/>
                </a:cubicBezTo>
                <a:cubicBezTo>
                  <a:pt x="17396" y="15165"/>
                  <a:pt x="17413" y="15173"/>
                  <a:pt x="17412" y="15240"/>
                </a:cubicBezTo>
                <a:cubicBezTo>
                  <a:pt x="17412" y="15327"/>
                  <a:pt x="17435" y="15295"/>
                  <a:pt x="17417" y="15361"/>
                </a:cubicBezTo>
                <a:cubicBezTo>
                  <a:pt x="17410" y="15387"/>
                  <a:pt x="17398" y="15391"/>
                  <a:pt x="17390" y="15391"/>
                </a:cubicBezTo>
                <a:cubicBezTo>
                  <a:pt x="17387" y="15391"/>
                  <a:pt x="17384" y="15390"/>
                  <a:pt x="17382" y="15390"/>
                </a:cubicBezTo>
                <a:cubicBezTo>
                  <a:pt x="17377" y="15390"/>
                  <a:pt x="17380" y="15395"/>
                  <a:pt x="17400" y="15426"/>
                </a:cubicBezTo>
                <a:cubicBezTo>
                  <a:pt x="17448" y="15500"/>
                  <a:pt x="17463" y="15563"/>
                  <a:pt x="17529" y="15572"/>
                </a:cubicBezTo>
                <a:cubicBezTo>
                  <a:pt x="17592" y="15580"/>
                  <a:pt x="17659" y="15638"/>
                  <a:pt x="17682" y="15655"/>
                </a:cubicBezTo>
                <a:cubicBezTo>
                  <a:pt x="17705" y="15671"/>
                  <a:pt x="17752" y="15695"/>
                  <a:pt x="17752" y="15695"/>
                </a:cubicBezTo>
                <a:cubicBezTo>
                  <a:pt x="17752" y="15695"/>
                  <a:pt x="17809" y="15703"/>
                  <a:pt x="17832" y="15712"/>
                </a:cubicBezTo>
                <a:cubicBezTo>
                  <a:pt x="17856" y="15720"/>
                  <a:pt x="17937" y="15720"/>
                  <a:pt x="17945" y="15746"/>
                </a:cubicBezTo>
                <a:cubicBezTo>
                  <a:pt x="17953" y="15771"/>
                  <a:pt x="17936" y="15786"/>
                  <a:pt x="18025" y="15851"/>
                </a:cubicBezTo>
                <a:cubicBezTo>
                  <a:pt x="18114" y="15917"/>
                  <a:pt x="18305" y="16151"/>
                  <a:pt x="18368" y="16217"/>
                </a:cubicBezTo>
                <a:cubicBezTo>
                  <a:pt x="18433" y="16282"/>
                  <a:pt x="18399" y="16305"/>
                  <a:pt x="18471" y="16348"/>
                </a:cubicBezTo>
                <a:cubicBezTo>
                  <a:pt x="18544" y="16388"/>
                  <a:pt x="18544" y="16396"/>
                  <a:pt x="18615" y="16443"/>
                </a:cubicBezTo>
                <a:cubicBezTo>
                  <a:pt x="18687" y="16494"/>
                  <a:pt x="18687" y="16517"/>
                  <a:pt x="18718" y="16534"/>
                </a:cubicBezTo>
                <a:cubicBezTo>
                  <a:pt x="18748" y="16551"/>
                  <a:pt x="18807" y="16559"/>
                  <a:pt x="18845" y="16585"/>
                </a:cubicBezTo>
                <a:cubicBezTo>
                  <a:pt x="18882" y="16608"/>
                  <a:pt x="18938" y="16643"/>
                  <a:pt x="18979" y="16643"/>
                </a:cubicBezTo>
                <a:cubicBezTo>
                  <a:pt x="18983" y="16643"/>
                  <a:pt x="18987" y="16643"/>
                  <a:pt x="18990" y="16642"/>
                </a:cubicBezTo>
                <a:cubicBezTo>
                  <a:pt x="18998" y="16640"/>
                  <a:pt x="19007" y="16640"/>
                  <a:pt x="19018" y="16640"/>
                </a:cubicBezTo>
                <a:cubicBezTo>
                  <a:pt x="19051" y="16640"/>
                  <a:pt x="19094" y="16646"/>
                  <a:pt x="19121" y="16646"/>
                </a:cubicBezTo>
                <a:cubicBezTo>
                  <a:pt x="19130" y="16646"/>
                  <a:pt x="19136" y="16645"/>
                  <a:pt x="19141" y="16643"/>
                </a:cubicBezTo>
                <a:cubicBezTo>
                  <a:pt x="19167" y="16636"/>
                  <a:pt x="19183" y="16636"/>
                  <a:pt x="19239" y="16628"/>
                </a:cubicBezTo>
                <a:cubicBezTo>
                  <a:pt x="19276" y="16623"/>
                  <a:pt x="19321" y="16608"/>
                  <a:pt x="19358" y="16608"/>
                </a:cubicBezTo>
                <a:cubicBezTo>
                  <a:pt x="19378" y="16608"/>
                  <a:pt x="19395" y="16612"/>
                  <a:pt x="19409" y="16623"/>
                </a:cubicBezTo>
                <a:cubicBezTo>
                  <a:pt x="19408" y="16639"/>
                  <a:pt x="19431" y="16651"/>
                  <a:pt x="19469" y="16651"/>
                </a:cubicBezTo>
                <a:cubicBezTo>
                  <a:pt x="19483" y="16651"/>
                  <a:pt x="19500" y="16649"/>
                  <a:pt x="19518" y="16645"/>
                </a:cubicBezTo>
                <a:cubicBezTo>
                  <a:pt x="19561" y="16633"/>
                  <a:pt x="19598" y="16637"/>
                  <a:pt x="19632" y="16633"/>
                </a:cubicBezTo>
                <a:lnTo>
                  <a:pt x="19632" y="16633"/>
                </a:lnTo>
                <a:cubicBezTo>
                  <a:pt x="19623" y="16637"/>
                  <a:pt x="19617" y="16640"/>
                  <a:pt x="19619" y="16640"/>
                </a:cubicBezTo>
                <a:cubicBezTo>
                  <a:pt x="19620" y="16640"/>
                  <a:pt x="19628" y="16638"/>
                  <a:pt x="19644" y="16630"/>
                </a:cubicBezTo>
                <a:cubicBezTo>
                  <a:pt x="19658" y="16627"/>
                  <a:pt x="19669" y="16622"/>
                  <a:pt x="19680" y="16614"/>
                </a:cubicBezTo>
                <a:lnTo>
                  <a:pt x="19680" y="16611"/>
                </a:lnTo>
                <a:cubicBezTo>
                  <a:pt x="19700" y="16602"/>
                  <a:pt x="19726" y="16591"/>
                  <a:pt x="19761" y="16573"/>
                </a:cubicBezTo>
                <a:cubicBezTo>
                  <a:pt x="20052" y="16431"/>
                  <a:pt x="20100" y="16456"/>
                  <a:pt x="20092" y="16393"/>
                </a:cubicBezTo>
                <a:cubicBezTo>
                  <a:pt x="20085" y="16326"/>
                  <a:pt x="20078" y="16263"/>
                  <a:pt x="20086" y="16208"/>
                </a:cubicBezTo>
                <a:cubicBezTo>
                  <a:pt x="20097" y="16152"/>
                  <a:pt x="20128" y="16168"/>
                  <a:pt x="20129" y="16111"/>
                </a:cubicBezTo>
                <a:cubicBezTo>
                  <a:pt x="20129" y="16055"/>
                  <a:pt x="20131" y="15942"/>
                  <a:pt x="20131" y="15942"/>
                </a:cubicBezTo>
                <a:cubicBezTo>
                  <a:pt x="20131" y="15942"/>
                  <a:pt x="20098" y="15926"/>
                  <a:pt x="20155" y="15861"/>
                </a:cubicBezTo>
                <a:cubicBezTo>
                  <a:pt x="20214" y="15798"/>
                  <a:pt x="20239" y="15764"/>
                  <a:pt x="20294" y="15749"/>
                </a:cubicBezTo>
                <a:cubicBezTo>
                  <a:pt x="20351" y="15734"/>
                  <a:pt x="20448" y="15718"/>
                  <a:pt x="20482" y="15663"/>
                </a:cubicBezTo>
                <a:cubicBezTo>
                  <a:pt x="20514" y="15607"/>
                  <a:pt x="20531" y="15541"/>
                  <a:pt x="20539" y="15518"/>
                </a:cubicBezTo>
                <a:cubicBezTo>
                  <a:pt x="20546" y="15495"/>
                  <a:pt x="20597" y="15470"/>
                  <a:pt x="20622" y="15415"/>
                </a:cubicBezTo>
                <a:cubicBezTo>
                  <a:pt x="20645" y="15360"/>
                  <a:pt x="20736" y="15295"/>
                  <a:pt x="20743" y="15272"/>
                </a:cubicBezTo>
                <a:cubicBezTo>
                  <a:pt x="20751" y="15247"/>
                  <a:pt x="20800" y="15192"/>
                  <a:pt x="20825" y="15153"/>
                </a:cubicBezTo>
                <a:cubicBezTo>
                  <a:pt x="20851" y="15113"/>
                  <a:pt x="20900" y="15024"/>
                  <a:pt x="20916" y="15001"/>
                </a:cubicBezTo>
                <a:cubicBezTo>
                  <a:pt x="20933" y="14978"/>
                  <a:pt x="20902" y="14847"/>
                  <a:pt x="20933" y="14832"/>
                </a:cubicBezTo>
                <a:cubicBezTo>
                  <a:pt x="20967" y="14816"/>
                  <a:pt x="20967" y="14792"/>
                  <a:pt x="20982" y="14744"/>
                </a:cubicBezTo>
                <a:cubicBezTo>
                  <a:pt x="20999" y="14695"/>
                  <a:pt x="21031" y="14647"/>
                  <a:pt x="21007" y="14573"/>
                </a:cubicBezTo>
                <a:cubicBezTo>
                  <a:pt x="20984" y="14501"/>
                  <a:pt x="21016" y="14493"/>
                  <a:pt x="20968" y="14419"/>
                </a:cubicBezTo>
                <a:cubicBezTo>
                  <a:pt x="20921" y="14347"/>
                  <a:pt x="20961" y="14347"/>
                  <a:pt x="20937" y="14276"/>
                </a:cubicBezTo>
                <a:cubicBezTo>
                  <a:pt x="20914" y="14202"/>
                  <a:pt x="20953" y="14219"/>
                  <a:pt x="20962" y="14147"/>
                </a:cubicBezTo>
                <a:cubicBezTo>
                  <a:pt x="20971" y="14076"/>
                  <a:pt x="21061" y="14051"/>
                  <a:pt x="21045" y="13970"/>
                </a:cubicBezTo>
                <a:cubicBezTo>
                  <a:pt x="21030" y="13890"/>
                  <a:pt x="21054" y="13882"/>
                  <a:pt x="21062" y="13848"/>
                </a:cubicBezTo>
                <a:cubicBezTo>
                  <a:pt x="21070" y="13816"/>
                  <a:pt x="21127" y="13833"/>
                  <a:pt x="21150" y="13745"/>
                </a:cubicBezTo>
                <a:cubicBezTo>
                  <a:pt x="21176" y="13656"/>
                  <a:pt x="21231" y="13680"/>
                  <a:pt x="21176" y="13608"/>
                </a:cubicBezTo>
                <a:cubicBezTo>
                  <a:pt x="21155" y="13581"/>
                  <a:pt x="21150" y="13576"/>
                  <a:pt x="21148" y="13576"/>
                </a:cubicBezTo>
                <a:cubicBezTo>
                  <a:pt x="21147" y="13576"/>
                  <a:pt x="21148" y="13578"/>
                  <a:pt x="21147" y="13578"/>
                </a:cubicBezTo>
                <a:cubicBezTo>
                  <a:pt x="21147" y="13578"/>
                  <a:pt x="21143" y="13571"/>
                  <a:pt x="21119" y="13534"/>
                </a:cubicBezTo>
                <a:cubicBezTo>
                  <a:pt x="21064" y="13446"/>
                  <a:pt x="21058" y="13358"/>
                  <a:pt x="21058" y="13358"/>
                </a:cubicBezTo>
                <a:cubicBezTo>
                  <a:pt x="21068" y="13277"/>
                  <a:pt x="21124" y="13335"/>
                  <a:pt x="21068" y="13277"/>
                </a:cubicBezTo>
                <a:cubicBezTo>
                  <a:pt x="21050" y="13259"/>
                  <a:pt x="21035" y="13255"/>
                  <a:pt x="21023" y="13255"/>
                </a:cubicBezTo>
                <a:cubicBezTo>
                  <a:pt x="21012" y="13255"/>
                  <a:pt x="21004" y="13258"/>
                  <a:pt x="20997" y="13258"/>
                </a:cubicBezTo>
                <a:cubicBezTo>
                  <a:pt x="20988" y="13258"/>
                  <a:pt x="20982" y="13251"/>
                  <a:pt x="20979" y="13220"/>
                </a:cubicBezTo>
                <a:cubicBezTo>
                  <a:pt x="20974" y="13169"/>
                  <a:pt x="20985" y="13144"/>
                  <a:pt x="21014" y="13144"/>
                </a:cubicBezTo>
                <a:cubicBezTo>
                  <a:pt x="21031" y="13144"/>
                  <a:pt x="21055" y="13153"/>
                  <a:pt x="21085" y="13171"/>
                </a:cubicBezTo>
                <a:cubicBezTo>
                  <a:pt x="21151" y="13213"/>
                  <a:pt x="21162" y="13222"/>
                  <a:pt x="21182" y="13222"/>
                </a:cubicBezTo>
                <a:cubicBezTo>
                  <a:pt x="21186" y="13222"/>
                  <a:pt x="21191" y="13222"/>
                  <a:pt x="21196" y="13221"/>
                </a:cubicBezTo>
                <a:cubicBezTo>
                  <a:pt x="21333" y="13206"/>
                  <a:pt x="21318" y="13191"/>
                  <a:pt x="21376" y="13135"/>
                </a:cubicBezTo>
                <a:cubicBezTo>
                  <a:pt x="21433" y="13078"/>
                  <a:pt x="21408" y="13054"/>
                  <a:pt x="21425" y="13014"/>
                </a:cubicBezTo>
                <a:cubicBezTo>
                  <a:pt x="21442" y="12974"/>
                  <a:pt x="21442" y="12901"/>
                  <a:pt x="21476" y="12877"/>
                </a:cubicBezTo>
                <a:cubicBezTo>
                  <a:pt x="21509" y="12854"/>
                  <a:pt x="21493" y="12821"/>
                  <a:pt x="21525" y="12797"/>
                </a:cubicBezTo>
                <a:cubicBezTo>
                  <a:pt x="21558" y="12773"/>
                  <a:pt x="21576" y="12707"/>
                  <a:pt x="21558" y="12667"/>
                </a:cubicBezTo>
                <a:cubicBezTo>
                  <a:pt x="21542" y="12627"/>
                  <a:pt x="21609" y="12563"/>
                  <a:pt x="21601" y="12530"/>
                </a:cubicBezTo>
                <a:cubicBezTo>
                  <a:pt x="21593" y="12498"/>
                  <a:pt x="21673" y="12467"/>
                  <a:pt x="21658" y="12427"/>
                </a:cubicBezTo>
                <a:cubicBezTo>
                  <a:pt x="21642" y="12386"/>
                  <a:pt x="21732" y="12389"/>
                  <a:pt x="21716" y="12339"/>
                </a:cubicBezTo>
                <a:cubicBezTo>
                  <a:pt x="21701" y="12292"/>
                  <a:pt x="21789" y="12309"/>
                  <a:pt x="21781" y="12259"/>
                </a:cubicBezTo>
                <a:cubicBezTo>
                  <a:pt x="21773" y="12212"/>
                  <a:pt x="21799" y="12204"/>
                  <a:pt x="21758" y="12162"/>
                </a:cubicBezTo>
                <a:cubicBezTo>
                  <a:pt x="21718" y="12121"/>
                  <a:pt x="21784" y="12138"/>
                  <a:pt x="21769" y="12098"/>
                </a:cubicBezTo>
                <a:cubicBezTo>
                  <a:pt x="21753" y="12058"/>
                  <a:pt x="21809" y="12008"/>
                  <a:pt x="21763" y="11968"/>
                </a:cubicBezTo>
                <a:cubicBezTo>
                  <a:pt x="21715" y="11928"/>
                  <a:pt x="21779" y="11928"/>
                  <a:pt x="21699" y="11888"/>
                </a:cubicBezTo>
                <a:cubicBezTo>
                  <a:pt x="21619" y="11847"/>
                  <a:pt x="21607" y="11842"/>
                  <a:pt x="21539" y="11790"/>
                </a:cubicBezTo>
                <a:cubicBezTo>
                  <a:pt x="21442" y="11716"/>
                  <a:pt x="21484" y="11716"/>
                  <a:pt x="21412" y="11636"/>
                </a:cubicBezTo>
                <a:cubicBezTo>
                  <a:pt x="21341" y="11554"/>
                  <a:pt x="21402" y="11588"/>
                  <a:pt x="21341" y="11554"/>
                </a:cubicBezTo>
                <a:cubicBezTo>
                  <a:pt x="21276" y="11522"/>
                  <a:pt x="21308" y="11530"/>
                  <a:pt x="21270" y="11482"/>
                </a:cubicBezTo>
                <a:cubicBezTo>
                  <a:pt x="21230" y="11434"/>
                  <a:pt x="21287" y="11442"/>
                  <a:pt x="21230" y="11434"/>
                </a:cubicBezTo>
                <a:lnTo>
                  <a:pt x="21173" y="11423"/>
                </a:lnTo>
                <a:lnTo>
                  <a:pt x="21173" y="11423"/>
                </a:lnTo>
                <a:cubicBezTo>
                  <a:pt x="21173" y="11423"/>
                  <a:pt x="21193" y="11426"/>
                  <a:pt x="21218" y="11426"/>
                </a:cubicBezTo>
                <a:cubicBezTo>
                  <a:pt x="21264" y="11426"/>
                  <a:pt x="21326" y="11417"/>
                  <a:pt x="21310" y="11370"/>
                </a:cubicBezTo>
                <a:cubicBezTo>
                  <a:pt x="21287" y="11297"/>
                  <a:pt x="21271" y="11208"/>
                  <a:pt x="21271" y="11208"/>
                </a:cubicBezTo>
                <a:cubicBezTo>
                  <a:pt x="21271" y="11208"/>
                  <a:pt x="21353" y="11129"/>
                  <a:pt x="21355" y="11097"/>
                </a:cubicBezTo>
                <a:cubicBezTo>
                  <a:pt x="21355" y="11065"/>
                  <a:pt x="21368" y="11065"/>
                  <a:pt x="21410" y="11016"/>
                </a:cubicBezTo>
                <a:cubicBezTo>
                  <a:pt x="21422" y="11003"/>
                  <a:pt x="21429" y="10998"/>
                  <a:pt x="21434" y="10998"/>
                </a:cubicBezTo>
                <a:cubicBezTo>
                  <a:pt x="21458" y="10998"/>
                  <a:pt x="21394" y="11151"/>
                  <a:pt x="21401" y="11185"/>
                </a:cubicBezTo>
                <a:cubicBezTo>
                  <a:pt x="21408" y="11226"/>
                  <a:pt x="21401" y="11177"/>
                  <a:pt x="21407" y="11290"/>
                </a:cubicBezTo>
                <a:cubicBezTo>
                  <a:pt x="21415" y="11403"/>
                  <a:pt x="21404" y="11427"/>
                  <a:pt x="21415" y="11483"/>
                </a:cubicBezTo>
                <a:cubicBezTo>
                  <a:pt x="21422" y="11539"/>
                  <a:pt x="21492" y="11668"/>
                  <a:pt x="21492" y="11668"/>
                </a:cubicBezTo>
                <a:cubicBezTo>
                  <a:pt x="21492" y="11668"/>
                  <a:pt x="21515" y="11693"/>
                  <a:pt x="21564" y="11701"/>
                </a:cubicBezTo>
                <a:cubicBezTo>
                  <a:pt x="21612" y="11708"/>
                  <a:pt x="21619" y="11708"/>
                  <a:pt x="21669" y="11727"/>
                </a:cubicBezTo>
                <a:cubicBezTo>
                  <a:pt x="21716" y="11744"/>
                  <a:pt x="21764" y="11744"/>
                  <a:pt x="21804" y="11751"/>
                </a:cubicBezTo>
                <a:cubicBezTo>
                  <a:pt x="21827" y="11756"/>
                  <a:pt x="21854" y="11771"/>
                  <a:pt x="21874" y="11771"/>
                </a:cubicBezTo>
                <a:cubicBezTo>
                  <a:pt x="21890" y="11771"/>
                  <a:pt x="21901" y="11761"/>
                  <a:pt x="21901" y="11728"/>
                </a:cubicBezTo>
                <a:cubicBezTo>
                  <a:pt x="21901" y="11657"/>
                  <a:pt x="21886" y="11560"/>
                  <a:pt x="21895" y="11520"/>
                </a:cubicBezTo>
                <a:cubicBezTo>
                  <a:pt x="21904" y="11480"/>
                  <a:pt x="21927" y="11465"/>
                  <a:pt x="21904" y="11407"/>
                </a:cubicBezTo>
                <a:cubicBezTo>
                  <a:pt x="21881" y="11351"/>
                  <a:pt x="21904" y="11351"/>
                  <a:pt x="21930" y="11237"/>
                </a:cubicBezTo>
                <a:cubicBezTo>
                  <a:pt x="21955" y="11126"/>
                  <a:pt x="22027" y="11191"/>
                  <a:pt x="21947" y="11092"/>
                </a:cubicBezTo>
                <a:cubicBezTo>
                  <a:pt x="21869" y="10995"/>
                  <a:pt x="21861" y="10946"/>
                  <a:pt x="21827" y="10946"/>
                </a:cubicBezTo>
                <a:cubicBezTo>
                  <a:pt x="21795" y="10946"/>
                  <a:pt x="21835" y="10980"/>
                  <a:pt x="21739" y="10985"/>
                </a:cubicBezTo>
                <a:cubicBezTo>
                  <a:pt x="21710" y="10987"/>
                  <a:pt x="21682" y="10989"/>
                  <a:pt x="21657" y="10989"/>
                </a:cubicBezTo>
                <a:cubicBezTo>
                  <a:pt x="21602" y="10989"/>
                  <a:pt x="21565" y="10981"/>
                  <a:pt x="21570" y="10959"/>
                </a:cubicBezTo>
                <a:cubicBezTo>
                  <a:pt x="21577" y="10929"/>
                  <a:pt x="21619" y="10894"/>
                  <a:pt x="21638" y="10894"/>
                </a:cubicBezTo>
                <a:cubicBezTo>
                  <a:pt x="21640" y="10894"/>
                  <a:pt x="21641" y="10895"/>
                  <a:pt x="21642" y="10895"/>
                </a:cubicBezTo>
                <a:cubicBezTo>
                  <a:pt x="21644" y="10896"/>
                  <a:pt x="21645" y="10896"/>
                  <a:pt x="21646" y="10896"/>
                </a:cubicBezTo>
                <a:cubicBezTo>
                  <a:pt x="21665" y="10896"/>
                  <a:pt x="21695" y="10850"/>
                  <a:pt x="21724" y="10838"/>
                </a:cubicBezTo>
                <a:cubicBezTo>
                  <a:pt x="21820" y="10804"/>
                  <a:pt x="21841" y="10772"/>
                  <a:pt x="21865" y="10772"/>
                </a:cubicBezTo>
                <a:cubicBezTo>
                  <a:pt x="21873" y="10772"/>
                  <a:pt x="21881" y="10776"/>
                  <a:pt x="21893" y="10785"/>
                </a:cubicBezTo>
                <a:cubicBezTo>
                  <a:pt x="21941" y="10818"/>
                  <a:pt x="21933" y="10811"/>
                  <a:pt x="21989" y="10851"/>
                </a:cubicBezTo>
                <a:cubicBezTo>
                  <a:pt x="22003" y="10861"/>
                  <a:pt x="22012" y="10863"/>
                  <a:pt x="22018" y="10863"/>
                </a:cubicBezTo>
                <a:cubicBezTo>
                  <a:pt x="22026" y="10863"/>
                  <a:pt x="22030" y="10860"/>
                  <a:pt x="22034" y="10860"/>
                </a:cubicBezTo>
                <a:cubicBezTo>
                  <a:pt x="22041" y="10860"/>
                  <a:pt x="22047" y="10870"/>
                  <a:pt x="22069" y="10923"/>
                </a:cubicBezTo>
                <a:cubicBezTo>
                  <a:pt x="22117" y="11037"/>
                  <a:pt x="22107" y="11037"/>
                  <a:pt x="22147" y="11092"/>
                </a:cubicBezTo>
                <a:cubicBezTo>
                  <a:pt x="22187" y="11151"/>
                  <a:pt x="22187" y="11174"/>
                  <a:pt x="22234" y="11199"/>
                </a:cubicBezTo>
                <a:cubicBezTo>
                  <a:pt x="22247" y="11205"/>
                  <a:pt x="22257" y="11207"/>
                  <a:pt x="22267" y="11207"/>
                </a:cubicBezTo>
                <a:cubicBezTo>
                  <a:pt x="22280" y="11207"/>
                  <a:pt x="22291" y="11204"/>
                  <a:pt x="22303" y="11204"/>
                </a:cubicBezTo>
                <a:cubicBezTo>
                  <a:pt x="22317" y="11204"/>
                  <a:pt x="22333" y="11208"/>
                  <a:pt x="22355" y="11223"/>
                </a:cubicBezTo>
                <a:cubicBezTo>
                  <a:pt x="22393" y="11252"/>
                  <a:pt x="22326" y="11271"/>
                  <a:pt x="22344" y="11271"/>
                </a:cubicBezTo>
                <a:cubicBezTo>
                  <a:pt x="22352" y="11271"/>
                  <a:pt x="22379" y="11267"/>
                  <a:pt x="22443" y="11257"/>
                </a:cubicBezTo>
                <a:cubicBezTo>
                  <a:pt x="22443" y="11257"/>
                  <a:pt x="22501" y="11248"/>
                  <a:pt x="22539" y="11248"/>
                </a:cubicBezTo>
                <a:cubicBezTo>
                  <a:pt x="22550" y="11248"/>
                  <a:pt x="22559" y="11249"/>
                  <a:pt x="22565" y="11251"/>
                </a:cubicBezTo>
                <a:cubicBezTo>
                  <a:pt x="22568" y="11252"/>
                  <a:pt x="22571" y="11253"/>
                  <a:pt x="22575" y="11253"/>
                </a:cubicBezTo>
                <a:cubicBezTo>
                  <a:pt x="22600" y="11253"/>
                  <a:pt x="22639" y="11233"/>
                  <a:pt x="22646" y="11213"/>
                </a:cubicBezTo>
                <a:cubicBezTo>
                  <a:pt x="22654" y="11188"/>
                  <a:pt x="22719" y="11116"/>
                  <a:pt x="22719" y="11092"/>
                </a:cubicBezTo>
                <a:cubicBezTo>
                  <a:pt x="22719" y="11069"/>
                  <a:pt x="22785" y="11022"/>
                  <a:pt x="22777" y="10989"/>
                </a:cubicBezTo>
                <a:cubicBezTo>
                  <a:pt x="22769" y="10957"/>
                  <a:pt x="22842" y="10966"/>
                  <a:pt x="22872" y="10957"/>
                </a:cubicBezTo>
                <a:cubicBezTo>
                  <a:pt x="22878" y="10956"/>
                  <a:pt x="22885" y="10955"/>
                  <a:pt x="22892" y="10955"/>
                </a:cubicBezTo>
                <a:cubicBezTo>
                  <a:pt x="22923" y="10955"/>
                  <a:pt x="22961" y="10966"/>
                  <a:pt x="22994" y="10966"/>
                </a:cubicBezTo>
                <a:cubicBezTo>
                  <a:pt x="23013" y="10966"/>
                  <a:pt x="23032" y="10972"/>
                  <a:pt x="23052" y="10972"/>
                </a:cubicBezTo>
                <a:cubicBezTo>
                  <a:pt x="23076" y="10972"/>
                  <a:pt x="23102" y="10965"/>
                  <a:pt x="23133" y="10935"/>
                </a:cubicBezTo>
                <a:cubicBezTo>
                  <a:pt x="23188" y="10880"/>
                  <a:pt x="23228" y="10912"/>
                  <a:pt x="23287" y="10882"/>
                </a:cubicBezTo>
                <a:cubicBezTo>
                  <a:pt x="23299" y="10874"/>
                  <a:pt x="23308" y="10872"/>
                  <a:pt x="23315" y="10872"/>
                </a:cubicBezTo>
                <a:cubicBezTo>
                  <a:pt x="23328" y="10872"/>
                  <a:pt x="23335" y="10880"/>
                  <a:pt x="23351" y="10880"/>
                </a:cubicBezTo>
                <a:cubicBezTo>
                  <a:pt x="23365" y="10880"/>
                  <a:pt x="23387" y="10874"/>
                  <a:pt x="23425" y="10851"/>
                </a:cubicBezTo>
                <a:cubicBezTo>
                  <a:pt x="23528" y="10788"/>
                  <a:pt x="23513" y="10706"/>
                  <a:pt x="23513" y="10706"/>
                </a:cubicBezTo>
                <a:cubicBezTo>
                  <a:pt x="23513" y="10706"/>
                  <a:pt x="23536" y="10692"/>
                  <a:pt x="23564" y="10674"/>
                </a:cubicBezTo>
                <a:cubicBezTo>
                  <a:pt x="23605" y="10643"/>
                  <a:pt x="23662" y="10603"/>
                  <a:pt x="23674" y="10580"/>
                </a:cubicBezTo>
                <a:cubicBezTo>
                  <a:pt x="23701" y="10541"/>
                  <a:pt x="23821" y="10412"/>
                  <a:pt x="23839" y="10364"/>
                </a:cubicBezTo>
                <a:cubicBezTo>
                  <a:pt x="23855" y="10315"/>
                  <a:pt x="23881" y="10275"/>
                  <a:pt x="23904" y="10220"/>
                </a:cubicBezTo>
                <a:cubicBezTo>
                  <a:pt x="23928" y="10164"/>
                  <a:pt x="23993" y="10157"/>
                  <a:pt x="23978" y="10084"/>
                </a:cubicBezTo>
                <a:cubicBezTo>
                  <a:pt x="23962" y="10012"/>
                  <a:pt x="24042" y="10061"/>
                  <a:pt x="24042" y="9996"/>
                </a:cubicBezTo>
                <a:cubicBezTo>
                  <a:pt x="24042" y="9933"/>
                  <a:pt x="24090" y="9966"/>
                  <a:pt x="24082" y="9918"/>
                </a:cubicBezTo>
                <a:cubicBezTo>
                  <a:pt x="24075" y="9869"/>
                  <a:pt x="24141" y="9884"/>
                  <a:pt x="24133" y="9836"/>
                </a:cubicBezTo>
                <a:cubicBezTo>
                  <a:pt x="24132" y="9830"/>
                  <a:pt x="24132" y="9822"/>
                  <a:pt x="24133" y="9815"/>
                </a:cubicBezTo>
                <a:cubicBezTo>
                  <a:pt x="24136" y="9769"/>
                  <a:pt x="24164" y="9710"/>
                  <a:pt x="24142" y="9675"/>
                </a:cubicBezTo>
                <a:cubicBezTo>
                  <a:pt x="24119" y="9635"/>
                  <a:pt x="24142" y="9642"/>
                  <a:pt x="24119" y="9579"/>
                </a:cubicBezTo>
                <a:cubicBezTo>
                  <a:pt x="24095" y="9513"/>
                  <a:pt x="24186" y="9482"/>
                  <a:pt x="24155" y="9435"/>
                </a:cubicBezTo>
                <a:cubicBezTo>
                  <a:pt x="24121" y="9387"/>
                  <a:pt x="24170" y="9450"/>
                  <a:pt x="24172" y="9345"/>
                </a:cubicBezTo>
                <a:cubicBezTo>
                  <a:pt x="24173" y="9241"/>
                  <a:pt x="24196" y="9225"/>
                  <a:pt x="24173" y="9168"/>
                </a:cubicBezTo>
                <a:cubicBezTo>
                  <a:pt x="24150" y="9111"/>
                  <a:pt x="24110" y="9127"/>
                  <a:pt x="24102" y="9096"/>
                </a:cubicBezTo>
                <a:cubicBezTo>
                  <a:pt x="24095" y="9064"/>
                  <a:pt x="24182" y="9088"/>
                  <a:pt x="24136" y="8991"/>
                </a:cubicBezTo>
                <a:cubicBezTo>
                  <a:pt x="24089" y="8896"/>
                  <a:pt x="24121" y="8911"/>
                  <a:pt x="24098" y="8863"/>
                </a:cubicBezTo>
                <a:cubicBezTo>
                  <a:pt x="24085" y="8837"/>
                  <a:pt x="24095" y="8827"/>
                  <a:pt x="24110" y="8817"/>
                </a:cubicBezTo>
                <a:cubicBezTo>
                  <a:pt x="24121" y="8806"/>
                  <a:pt x="24139" y="8799"/>
                  <a:pt x="24149" y="8783"/>
                </a:cubicBezTo>
                <a:cubicBezTo>
                  <a:pt x="24206" y="8688"/>
                  <a:pt x="24236" y="8680"/>
                  <a:pt x="24295" y="8642"/>
                </a:cubicBezTo>
                <a:cubicBezTo>
                  <a:pt x="24352" y="8602"/>
                  <a:pt x="24466" y="8426"/>
                  <a:pt x="24458" y="8419"/>
                </a:cubicBezTo>
                <a:cubicBezTo>
                  <a:pt x="24449" y="8409"/>
                  <a:pt x="24490" y="8411"/>
                  <a:pt x="24481" y="8352"/>
                </a:cubicBezTo>
                <a:cubicBezTo>
                  <a:pt x="24473" y="8297"/>
                  <a:pt x="24440" y="8217"/>
                  <a:pt x="24490" y="8209"/>
                </a:cubicBezTo>
                <a:cubicBezTo>
                  <a:pt x="24587" y="8194"/>
                  <a:pt x="24555" y="8202"/>
                  <a:pt x="24620" y="8194"/>
                </a:cubicBezTo>
                <a:cubicBezTo>
                  <a:pt x="24683" y="8186"/>
                  <a:pt x="24701" y="8145"/>
                  <a:pt x="24741" y="8125"/>
                </a:cubicBezTo>
                <a:cubicBezTo>
                  <a:pt x="24781" y="8101"/>
                  <a:pt x="24821" y="8117"/>
                  <a:pt x="24837" y="8052"/>
                </a:cubicBezTo>
                <a:cubicBezTo>
                  <a:pt x="24855" y="7988"/>
                  <a:pt x="24864" y="7972"/>
                  <a:pt x="24904" y="7949"/>
                </a:cubicBezTo>
                <a:cubicBezTo>
                  <a:pt x="24944" y="7926"/>
                  <a:pt x="24960" y="7886"/>
                  <a:pt x="24978" y="7837"/>
                </a:cubicBezTo>
                <a:cubicBezTo>
                  <a:pt x="24989" y="7804"/>
                  <a:pt x="25012" y="7775"/>
                  <a:pt x="25026" y="7749"/>
                </a:cubicBezTo>
                <a:cubicBezTo>
                  <a:pt x="25032" y="7737"/>
                  <a:pt x="25035" y="7726"/>
                  <a:pt x="25035" y="7717"/>
                </a:cubicBezTo>
                <a:cubicBezTo>
                  <a:pt x="25035" y="7683"/>
                  <a:pt x="25083" y="7701"/>
                  <a:pt x="25109" y="7652"/>
                </a:cubicBezTo>
                <a:cubicBezTo>
                  <a:pt x="25134" y="7604"/>
                  <a:pt x="25189" y="7589"/>
                  <a:pt x="25189" y="7516"/>
                </a:cubicBezTo>
                <a:cubicBezTo>
                  <a:pt x="25189" y="7443"/>
                  <a:pt x="25217" y="7398"/>
                  <a:pt x="25191" y="7355"/>
                </a:cubicBezTo>
                <a:cubicBezTo>
                  <a:pt x="25126" y="7240"/>
                  <a:pt x="25109" y="7186"/>
                  <a:pt x="25133" y="7186"/>
                </a:cubicBezTo>
                <a:cubicBezTo>
                  <a:pt x="25138" y="7186"/>
                  <a:pt x="25144" y="7189"/>
                  <a:pt x="25152" y="7193"/>
                </a:cubicBezTo>
                <a:cubicBezTo>
                  <a:pt x="25202" y="7218"/>
                  <a:pt x="25202" y="7210"/>
                  <a:pt x="25257" y="7258"/>
                </a:cubicBezTo>
                <a:cubicBezTo>
                  <a:pt x="25312" y="7309"/>
                  <a:pt x="25386" y="7349"/>
                  <a:pt x="25386" y="7349"/>
                </a:cubicBezTo>
                <a:cubicBezTo>
                  <a:pt x="25474" y="7259"/>
                  <a:pt x="25514" y="7278"/>
                  <a:pt x="25514" y="7229"/>
                </a:cubicBezTo>
                <a:cubicBezTo>
                  <a:pt x="25514" y="7181"/>
                  <a:pt x="25548" y="7181"/>
                  <a:pt x="25525" y="7118"/>
                </a:cubicBezTo>
                <a:cubicBezTo>
                  <a:pt x="25499" y="7052"/>
                  <a:pt x="25517" y="7044"/>
                  <a:pt x="25557" y="7029"/>
                </a:cubicBezTo>
                <a:cubicBezTo>
                  <a:pt x="25565" y="7025"/>
                  <a:pt x="25573" y="7024"/>
                  <a:pt x="25580" y="7024"/>
                </a:cubicBezTo>
                <a:cubicBezTo>
                  <a:pt x="25599" y="7024"/>
                  <a:pt x="25617" y="7031"/>
                  <a:pt x="25629" y="7031"/>
                </a:cubicBezTo>
                <a:cubicBezTo>
                  <a:pt x="25637" y="7031"/>
                  <a:pt x="25642" y="7029"/>
                  <a:pt x="25645" y="7021"/>
                </a:cubicBezTo>
                <a:cubicBezTo>
                  <a:pt x="25653" y="6998"/>
                  <a:pt x="25605" y="6948"/>
                  <a:pt x="25574" y="6901"/>
                </a:cubicBezTo>
                <a:cubicBezTo>
                  <a:pt x="25542" y="6851"/>
                  <a:pt x="25551" y="6795"/>
                  <a:pt x="25576" y="6787"/>
                </a:cubicBezTo>
                <a:cubicBezTo>
                  <a:pt x="25592" y="6781"/>
                  <a:pt x="25638" y="6781"/>
                  <a:pt x="25664" y="6781"/>
                </a:cubicBezTo>
                <a:cubicBezTo>
                  <a:pt x="25674" y="6781"/>
                  <a:pt x="25680" y="6781"/>
                  <a:pt x="25680" y="6781"/>
                </a:cubicBezTo>
                <a:cubicBezTo>
                  <a:pt x="25680" y="6781"/>
                  <a:pt x="25609" y="6659"/>
                  <a:pt x="25665" y="6642"/>
                </a:cubicBezTo>
                <a:cubicBezTo>
                  <a:pt x="25690" y="6635"/>
                  <a:pt x="25709" y="6632"/>
                  <a:pt x="25724" y="6632"/>
                </a:cubicBezTo>
                <a:cubicBezTo>
                  <a:pt x="25744" y="6632"/>
                  <a:pt x="25760" y="6638"/>
                  <a:pt x="25779" y="6651"/>
                </a:cubicBezTo>
                <a:cubicBezTo>
                  <a:pt x="25781" y="6653"/>
                  <a:pt x="25783" y="6654"/>
                  <a:pt x="25784" y="6654"/>
                </a:cubicBezTo>
                <a:cubicBezTo>
                  <a:pt x="25793" y="6654"/>
                  <a:pt x="25769" y="6603"/>
                  <a:pt x="25770" y="6603"/>
                </a:cubicBezTo>
                <a:lnTo>
                  <a:pt x="25770" y="6603"/>
                </a:lnTo>
                <a:cubicBezTo>
                  <a:pt x="25771" y="6603"/>
                  <a:pt x="25781" y="6621"/>
                  <a:pt x="25811" y="6678"/>
                </a:cubicBezTo>
                <a:cubicBezTo>
                  <a:pt x="25848" y="6744"/>
                  <a:pt x="25876" y="6787"/>
                  <a:pt x="25896" y="6816"/>
                </a:cubicBezTo>
                <a:cubicBezTo>
                  <a:pt x="25903" y="6734"/>
                  <a:pt x="25919" y="6624"/>
                  <a:pt x="25902" y="6613"/>
                </a:cubicBezTo>
                <a:cubicBezTo>
                  <a:pt x="25868" y="6596"/>
                  <a:pt x="25863" y="6485"/>
                  <a:pt x="25871" y="6444"/>
                </a:cubicBezTo>
                <a:cubicBezTo>
                  <a:pt x="25879" y="6404"/>
                  <a:pt x="25903" y="6419"/>
                  <a:pt x="25880" y="6323"/>
                </a:cubicBezTo>
                <a:cubicBezTo>
                  <a:pt x="25857" y="6226"/>
                  <a:pt x="25953" y="6251"/>
                  <a:pt x="25834" y="6128"/>
                </a:cubicBezTo>
                <a:lnTo>
                  <a:pt x="25714" y="6008"/>
                </a:lnTo>
                <a:cubicBezTo>
                  <a:pt x="25714" y="6008"/>
                  <a:pt x="25748" y="5863"/>
                  <a:pt x="25733" y="5812"/>
                </a:cubicBezTo>
                <a:cubicBezTo>
                  <a:pt x="25717" y="5765"/>
                  <a:pt x="25757" y="5742"/>
                  <a:pt x="25774" y="5654"/>
                </a:cubicBezTo>
                <a:cubicBezTo>
                  <a:pt x="25791" y="5565"/>
                  <a:pt x="25822" y="5620"/>
                  <a:pt x="25848" y="5549"/>
                </a:cubicBezTo>
                <a:cubicBezTo>
                  <a:pt x="25873" y="5477"/>
                  <a:pt x="25944" y="5518"/>
                  <a:pt x="25913" y="5446"/>
                </a:cubicBezTo>
                <a:cubicBezTo>
                  <a:pt x="25882" y="5372"/>
                  <a:pt x="25882" y="5389"/>
                  <a:pt x="25882" y="5301"/>
                </a:cubicBezTo>
                <a:cubicBezTo>
                  <a:pt x="25882" y="5276"/>
                  <a:pt x="25887" y="5270"/>
                  <a:pt x="25893" y="5270"/>
                </a:cubicBezTo>
                <a:cubicBezTo>
                  <a:pt x="25898" y="5270"/>
                  <a:pt x="25904" y="5275"/>
                  <a:pt x="25907" y="5275"/>
                </a:cubicBezTo>
                <a:cubicBezTo>
                  <a:pt x="25914" y="5275"/>
                  <a:pt x="25912" y="5259"/>
                  <a:pt x="25883" y="5164"/>
                </a:cubicBezTo>
                <a:cubicBezTo>
                  <a:pt x="25822" y="4963"/>
                  <a:pt x="25756" y="5010"/>
                  <a:pt x="25822" y="4907"/>
                </a:cubicBezTo>
                <a:cubicBezTo>
                  <a:pt x="25888" y="4803"/>
                  <a:pt x="25879" y="4866"/>
                  <a:pt x="25888" y="4803"/>
                </a:cubicBezTo>
                <a:cubicBezTo>
                  <a:pt x="25890" y="4786"/>
                  <a:pt x="25887" y="4778"/>
                  <a:pt x="25880" y="4773"/>
                </a:cubicBezTo>
                <a:cubicBezTo>
                  <a:pt x="25882" y="4772"/>
                  <a:pt x="25887" y="4772"/>
                  <a:pt x="25888" y="4772"/>
                </a:cubicBezTo>
                <a:cubicBezTo>
                  <a:pt x="25953" y="4749"/>
                  <a:pt x="26025" y="4684"/>
                  <a:pt x="26025" y="4684"/>
                </a:cubicBezTo>
                <a:cubicBezTo>
                  <a:pt x="26025" y="4684"/>
                  <a:pt x="26042" y="4688"/>
                  <a:pt x="26063" y="4688"/>
                </a:cubicBezTo>
                <a:cubicBezTo>
                  <a:pt x="26093" y="4688"/>
                  <a:pt x="26129" y="4680"/>
                  <a:pt x="26130" y="4638"/>
                </a:cubicBezTo>
                <a:cubicBezTo>
                  <a:pt x="26130" y="4564"/>
                  <a:pt x="26165" y="4461"/>
                  <a:pt x="26165" y="4404"/>
                </a:cubicBezTo>
                <a:cubicBezTo>
                  <a:pt x="26165" y="4348"/>
                  <a:pt x="26207" y="4324"/>
                  <a:pt x="26214" y="4285"/>
                </a:cubicBezTo>
                <a:cubicBezTo>
                  <a:pt x="26222" y="4245"/>
                  <a:pt x="26264" y="4278"/>
                  <a:pt x="26311" y="4245"/>
                </a:cubicBezTo>
                <a:cubicBezTo>
                  <a:pt x="26322" y="4238"/>
                  <a:pt x="26335" y="4236"/>
                  <a:pt x="26349" y="4236"/>
                </a:cubicBezTo>
                <a:cubicBezTo>
                  <a:pt x="26368" y="4236"/>
                  <a:pt x="26388" y="4241"/>
                  <a:pt x="26406" y="4241"/>
                </a:cubicBezTo>
                <a:cubicBezTo>
                  <a:pt x="26428" y="4241"/>
                  <a:pt x="26446" y="4233"/>
                  <a:pt x="26450" y="4199"/>
                </a:cubicBezTo>
                <a:cubicBezTo>
                  <a:pt x="26459" y="4118"/>
                  <a:pt x="26538" y="4110"/>
                  <a:pt x="26459" y="4054"/>
                </a:cubicBezTo>
                <a:cubicBezTo>
                  <a:pt x="26379" y="3996"/>
                  <a:pt x="26315" y="3948"/>
                  <a:pt x="26267" y="3941"/>
                </a:cubicBezTo>
                <a:cubicBezTo>
                  <a:pt x="26265" y="3940"/>
                  <a:pt x="26263" y="3940"/>
                  <a:pt x="26261" y="3940"/>
                </a:cubicBezTo>
                <a:cubicBezTo>
                  <a:pt x="26236" y="3940"/>
                  <a:pt x="26237" y="3975"/>
                  <a:pt x="26223" y="3975"/>
                </a:cubicBezTo>
                <a:cubicBezTo>
                  <a:pt x="26215" y="3975"/>
                  <a:pt x="26203" y="3965"/>
                  <a:pt x="26179" y="3931"/>
                </a:cubicBezTo>
                <a:cubicBezTo>
                  <a:pt x="26107" y="3833"/>
                  <a:pt x="26133" y="3777"/>
                  <a:pt x="26094" y="3688"/>
                </a:cubicBezTo>
                <a:cubicBezTo>
                  <a:pt x="26053" y="3600"/>
                  <a:pt x="26045" y="3585"/>
                  <a:pt x="25997" y="3568"/>
                </a:cubicBezTo>
                <a:cubicBezTo>
                  <a:pt x="25967" y="3557"/>
                  <a:pt x="25956" y="3552"/>
                  <a:pt x="25937" y="3552"/>
                </a:cubicBezTo>
                <a:cubicBezTo>
                  <a:pt x="25924" y="3552"/>
                  <a:pt x="25909" y="3554"/>
                  <a:pt x="25883" y="3557"/>
                </a:cubicBezTo>
                <a:cubicBezTo>
                  <a:pt x="25819" y="3565"/>
                  <a:pt x="25811" y="3700"/>
                  <a:pt x="25714" y="3700"/>
                </a:cubicBezTo>
                <a:cubicBezTo>
                  <a:pt x="25714" y="3700"/>
                  <a:pt x="25713" y="3700"/>
                  <a:pt x="25713" y="3700"/>
                </a:cubicBezTo>
                <a:cubicBezTo>
                  <a:pt x="25710" y="3700"/>
                  <a:pt x="25708" y="3700"/>
                  <a:pt x="25706" y="3700"/>
                </a:cubicBezTo>
                <a:cubicBezTo>
                  <a:pt x="25629" y="3700"/>
                  <a:pt x="25666" y="3725"/>
                  <a:pt x="25581" y="3725"/>
                </a:cubicBezTo>
                <a:cubicBezTo>
                  <a:pt x="25570" y="3725"/>
                  <a:pt x="25558" y="3724"/>
                  <a:pt x="25543" y="3723"/>
                </a:cubicBezTo>
                <a:cubicBezTo>
                  <a:pt x="25536" y="3723"/>
                  <a:pt x="25530" y="3723"/>
                  <a:pt x="25523" y="3723"/>
                </a:cubicBezTo>
                <a:cubicBezTo>
                  <a:pt x="25450" y="3723"/>
                  <a:pt x="25430" y="3754"/>
                  <a:pt x="25408" y="3754"/>
                </a:cubicBezTo>
                <a:cubicBezTo>
                  <a:pt x="25396" y="3754"/>
                  <a:pt x="25383" y="3744"/>
                  <a:pt x="25359" y="3714"/>
                </a:cubicBezTo>
                <a:cubicBezTo>
                  <a:pt x="25288" y="3625"/>
                  <a:pt x="25335" y="3602"/>
                  <a:pt x="25352" y="3554"/>
                </a:cubicBezTo>
                <a:cubicBezTo>
                  <a:pt x="25371" y="3505"/>
                  <a:pt x="25506" y="3419"/>
                  <a:pt x="25565" y="3411"/>
                </a:cubicBezTo>
                <a:cubicBezTo>
                  <a:pt x="25598" y="3406"/>
                  <a:pt x="25598" y="3373"/>
                  <a:pt x="25624" y="3373"/>
                </a:cubicBezTo>
                <a:cubicBezTo>
                  <a:pt x="25641" y="3373"/>
                  <a:pt x="25671" y="3389"/>
                  <a:pt x="25733" y="3439"/>
                </a:cubicBezTo>
                <a:cubicBezTo>
                  <a:pt x="25798" y="3491"/>
                  <a:pt x="25880" y="3507"/>
                  <a:pt x="25955" y="3507"/>
                </a:cubicBezTo>
                <a:cubicBezTo>
                  <a:pt x="26053" y="3507"/>
                  <a:pt x="26137" y="3480"/>
                  <a:pt x="26150" y="3476"/>
                </a:cubicBezTo>
                <a:cubicBezTo>
                  <a:pt x="26172" y="3467"/>
                  <a:pt x="26160" y="3418"/>
                  <a:pt x="26211" y="3418"/>
                </a:cubicBezTo>
                <a:cubicBezTo>
                  <a:pt x="26213" y="3418"/>
                  <a:pt x="26215" y="3418"/>
                  <a:pt x="26218" y="3419"/>
                </a:cubicBezTo>
                <a:lnTo>
                  <a:pt x="26222" y="3419"/>
                </a:lnTo>
                <a:cubicBezTo>
                  <a:pt x="26287" y="3428"/>
                  <a:pt x="26304" y="3411"/>
                  <a:pt x="26302" y="3477"/>
                </a:cubicBezTo>
                <a:cubicBezTo>
                  <a:pt x="26302" y="3540"/>
                  <a:pt x="26284" y="3613"/>
                  <a:pt x="26318" y="3646"/>
                </a:cubicBezTo>
                <a:cubicBezTo>
                  <a:pt x="26345" y="3674"/>
                  <a:pt x="26389" y="3732"/>
                  <a:pt x="26422" y="3732"/>
                </a:cubicBezTo>
                <a:cubicBezTo>
                  <a:pt x="26427" y="3732"/>
                  <a:pt x="26433" y="3730"/>
                  <a:pt x="26438" y="3727"/>
                </a:cubicBezTo>
                <a:cubicBezTo>
                  <a:pt x="26444" y="3722"/>
                  <a:pt x="26447" y="3720"/>
                  <a:pt x="26447" y="3720"/>
                </a:cubicBezTo>
                <a:lnTo>
                  <a:pt x="26447" y="3720"/>
                </a:lnTo>
                <a:cubicBezTo>
                  <a:pt x="26449" y="3720"/>
                  <a:pt x="26405" y="3753"/>
                  <a:pt x="26405" y="3753"/>
                </a:cubicBezTo>
                <a:cubicBezTo>
                  <a:pt x="26405" y="3753"/>
                  <a:pt x="26390" y="3785"/>
                  <a:pt x="26396" y="3808"/>
                </a:cubicBezTo>
                <a:cubicBezTo>
                  <a:pt x="26399" y="3818"/>
                  <a:pt x="26403" y="3821"/>
                  <a:pt x="26410" y="3821"/>
                </a:cubicBezTo>
                <a:cubicBezTo>
                  <a:pt x="26420" y="3821"/>
                  <a:pt x="26436" y="3813"/>
                  <a:pt x="26461" y="3808"/>
                </a:cubicBezTo>
                <a:cubicBezTo>
                  <a:pt x="26502" y="3800"/>
                  <a:pt x="26558" y="3817"/>
                  <a:pt x="26565" y="3745"/>
                </a:cubicBezTo>
                <a:cubicBezTo>
                  <a:pt x="26575" y="3673"/>
                  <a:pt x="26575" y="3673"/>
                  <a:pt x="26567" y="3585"/>
                </a:cubicBezTo>
                <a:cubicBezTo>
                  <a:pt x="26559" y="3496"/>
                  <a:pt x="26561" y="3480"/>
                  <a:pt x="26521" y="3408"/>
                </a:cubicBezTo>
                <a:cubicBezTo>
                  <a:pt x="26481" y="3334"/>
                  <a:pt x="26435" y="3286"/>
                  <a:pt x="26395" y="3269"/>
                </a:cubicBezTo>
                <a:cubicBezTo>
                  <a:pt x="26353" y="3252"/>
                  <a:pt x="26338" y="3262"/>
                  <a:pt x="26290" y="3171"/>
                </a:cubicBezTo>
                <a:cubicBezTo>
                  <a:pt x="26244" y="3083"/>
                  <a:pt x="26259" y="3108"/>
                  <a:pt x="26204" y="3032"/>
                </a:cubicBezTo>
                <a:cubicBezTo>
                  <a:pt x="26181" y="3003"/>
                  <a:pt x="26169" y="2999"/>
                  <a:pt x="26162" y="2999"/>
                </a:cubicBezTo>
                <a:cubicBezTo>
                  <a:pt x="26159" y="2999"/>
                  <a:pt x="26157" y="2999"/>
                  <a:pt x="26156" y="2999"/>
                </a:cubicBezTo>
                <a:cubicBezTo>
                  <a:pt x="26152" y="2999"/>
                  <a:pt x="26152" y="2995"/>
                  <a:pt x="26148" y="2960"/>
                </a:cubicBezTo>
                <a:cubicBezTo>
                  <a:pt x="26146" y="2932"/>
                  <a:pt x="26142" y="2926"/>
                  <a:pt x="26138" y="2926"/>
                </a:cubicBezTo>
                <a:cubicBezTo>
                  <a:pt x="26136" y="2926"/>
                  <a:pt x="26134" y="2929"/>
                  <a:pt x="26133" y="2929"/>
                </a:cubicBezTo>
                <a:cubicBezTo>
                  <a:pt x="26132" y="2929"/>
                  <a:pt x="26133" y="2921"/>
                  <a:pt x="26141" y="2878"/>
                </a:cubicBezTo>
                <a:cubicBezTo>
                  <a:pt x="26157" y="2775"/>
                  <a:pt x="26213" y="2791"/>
                  <a:pt x="26182" y="2717"/>
                </a:cubicBezTo>
                <a:cubicBezTo>
                  <a:pt x="26175" y="2700"/>
                  <a:pt x="26178" y="2695"/>
                  <a:pt x="26184" y="2695"/>
                </a:cubicBezTo>
                <a:cubicBezTo>
                  <a:pt x="26196" y="2695"/>
                  <a:pt x="26220" y="2712"/>
                  <a:pt x="26223" y="2712"/>
                </a:cubicBezTo>
                <a:cubicBezTo>
                  <a:pt x="26225" y="2712"/>
                  <a:pt x="26210" y="2698"/>
                  <a:pt x="26151" y="2644"/>
                </a:cubicBezTo>
                <a:cubicBezTo>
                  <a:pt x="25991" y="2498"/>
                  <a:pt x="26064" y="2610"/>
                  <a:pt x="26057" y="2483"/>
                </a:cubicBezTo>
                <a:cubicBezTo>
                  <a:pt x="26050" y="2353"/>
                  <a:pt x="26059" y="2312"/>
                  <a:pt x="26027" y="2264"/>
                </a:cubicBezTo>
                <a:cubicBezTo>
                  <a:pt x="25996" y="2215"/>
                  <a:pt x="25937" y="2199"/>
                  <a:pt x="25891" y="2150"/>
                </a:cubicBezTo>
                <a:cubicBezTo>
                  <a:pt x="25872" y="2131"/>
                  <a:pt x="25872" y="2126"/>
                  <a:pt x="25872" y="2126"/>
                </a:cubicBezTo>
                <a:lnTo>
                  <a:pt x="25872" y="2126"/>
                </a:lnTo>
                <a:cubicBezTo>
                  <a:pt x="25871" y="2126"/>
                  <a:pt x="25870" y="2130"/>
                  <a:pt x="25848" y="2130"/>
                </a:cubicBezTo>
                <a:cubicBezTo>
                  <a:pt x="25836" y="2130"/>
                  <a:pt x="25820" y="2129"/>
                  <a:pt x="25796" y="2126"/>
                </a:cubicBezTo>
                <a:cubicBezTo>
                  <a:pt x="25674" y="2109"/>
                  <a:pt x="25553" y="2130"/>
                  <a:pt x="25506" y="2081"/>
                </a:cubicBezTo>
                <a:cubicBezTo>
                  <a:pt x="25459" y="2032"/>
                  <a:pt x="25459" y="2041"/>
                  <a:pt x="25459" y="1993"/>
                </a:cubicBezTo>
                <a:cubicBezTo>
                  <a:pt x="25459" y="1945"/>
                  <a:pt x="25517" y="1938"/>
                  <a:pt x="25428" y="1879"/>
                </a:cubicBezTo>
                <a:cubicBezTo>
                  <a:pt x="25340" y="1822"/>
                  <a:pt x="25251" y="1788"/>
                  <a:pt x="25220" y="1739"/>
                </a:cubicBezTo>
                <a:cubicBezTo>
                  <a:pt x="25189" y="1691"/>
                  <a:pt x="25212" y="1699"/>
                  <a:pt x="25149" y="1658"/>
                </a:cubicBezTo>
                <a:cubicBezTo>
                  <a:pt x="25086" y="1618"/>
                  <a:pt x="25094" y="1641"/>
                  <a:pt x="25045" y="1618"/>
                </a:cubicBezTo>
                <a:cubicBezTo>
                  <a:pt x="25032" y="1610"/>
                  <a:pt x="25029" y="1602"/>
                  <a:pt x="25032" y="1594"/>
                </a:cubicBezTo>
                <a:cubicBezTo>
                  <a:pt x="24943" y="1570"/>
                  <a:pt x="24871" y="1504"/>
                  <a:pt x="24878" y="1394"/>
                </a:cubicBezTo>
                <a:lnTo>
                  <a:pt x="24878" y="1394"/>
                </a:lnTo>
                <a:cubicBezTo>
                  <a:pt x="24866" y="1399"/>
                  <a:pt x="24854" y="1400"/>
                  <a:pt x="24843" y="1400"/>
                </a:cubicBezTo>
                <a:cubicBezTo>
                  <a:pt x="24781" y="1400"/>
                  <a:pt x="24738" y="1340"/>
                  <a:pt x="24703" y="1287"/>
                </a:cubicBezTo>
                <a:cubicBezTo>
                  <a:pt x="24667" y="1324"/>
                  <a:pt x="24641" y="1353"/>
                  <a:pt x="24641" y="1353"/>
                </a:cubicBezTo>
                <a:cubicBezTo>
                  <a:pt x="24641" y="1353"/>
                  <a:pt x="24633" y="1345"/>
                  <a:pt x="24606" y="1342"/>
                </a:cubicBezTo>
                <a:cubicBezTo>
                  <a:pt x="24578" y="1342"/>
                  <a:pt x="24593" y="1350"/>
                  <a:pt x="24549" y="1365"/>
                </a:cubicBezTo>
                <a:cubicBezTo>
                  <a:pt x="24506" y="1380"/>
                  <a:pt x="24497" y="1425"/>
                  <a:pt x="24471" y="1425"/>
                </a:cubicBezTo>
                <a:cubicBezTo>
                  <a:pt x="24470" y="1425"/>
                  <a:pt x="24469" y="1425"/>
                  <a:pt x="24467" y="1425"/>
                </a:cubicBezTo>
                <a:cubicBezTo>
                  <a:pt x="24466" y="1425"/>
                  <a:pt x="24465" y="1425"/>
                  <a:pt x="24465" y="1425"/>
                </a:cubicBezTo>
                <a:cubicBezTo>
                  <a:pt x="24445" y="1425"/>
                  <a:pt x="24437" y="1450"/>
                  <a:pt x="24410" y="1450"/>
                </a:cubicBezTo>
                <a:cubicBezTo>
                  <a:pt x="24404" y="1450"/>
                  <a:pt x="24396" y="1449"/>
                  <a:pt x="24387" y="1445"/>
                </a:cubicBezTo>
                <a:cubicBezTo>
                  <a:pt x="24365" y="1435"/>
                  <a:pt x="24347" y="1433"/>
                  <a:pt x="24331" y="1433"/>
                </a:cubicBezTo>
                <a:cubicBezTo>
                  <a:pt x="24317" y="1433"/>
                  <a:pt x="24304" y="1435"/>
                  <a:pt x="24292" y="1435"/>
                </a:cubicBezTo>
                <a:cubicBezTo>
                  <a:pt x="24289" y="1435"/>
                  <a:pt x="24286" y="1435"/>
                  <a:pt x="24283" y="1434"/>
                </a:cubicBezTo>
                <a:cubicBezTo>
                  <a:pt x="24255" y="1434"/>
                  <a:pt x="24170" y="1450"/>
                  <a:pt x="24139" y="1450"/>
                </a:cubicBezTo>
                <a:cubicBezTo>
                  <a:pt x="24106" y="1450"/>
                  <a:pt x="24076" y="1408"/>
                  <a:pt x="24028" y="1408"/>
                </a:cubicBezTo>
                <a:cubicBezTo>
                  <a:pt x="24027" y="1408"/>
                  <a:pt x="24026" y="1408"/>
                  <a:pt x="24025" y="1408"/>
                </a:cubicBezTo>
                <a:cubicBezTo>
                  <a:pt x="23978" y="1411"/>
                  <a:pt x="24005" y="1424"/>
                  <a:pt x="23952" y="1444"/>
                </a:cubicBezTo>
                <a:cubicBezTo>
                  <a:pt x="23905" y="1461"/>
                  <a:pt x="23879" y="1486"/>
                  <a:pt x="23848" y="1486"/>
                </a:cubicBezTo>
                <a:cubicBezTo>
                  <a:pt x="23846" y="1486"/>
                  <a:pt x="23843" y="1486"/>
                  <a:pt x="23841" y="1485"/>
                </a:cubicBezTo>
                <a:cubicBezTo>
                  <a:pt x="23804" y="1482"/>
                  <a:pt x="23767" y="1487"/>
                  <a:pt x="23724" y="1479"/>
                </a:cubicBezTo>
                <a:cubicBezTo>
                  <a:pt x="23679" y="1471"/>
                  <a:pt x="23647" y="1479"/>
                  <a:pt x="23602" y="1465"/>
                </a:cubicBezTo>
                <a:cubicBezTo>
                  <a:pt x="23593" y="1463"/>
                  <a:pt x="23582" y="1462"/>
                  <a:pt x="23570" y="1462"/>
                </a:cubicBezTo>
                <a:cubicBezTo>
                  <a:pt x="23521" y="1462"/>
                  <a:pt x="23452" y="1479"/>
                  <a:pt x="23436" y="1493"/>
                </a:cubicBezTo>
                <a:cubicBezTo>
                  <a:pt x="23424" y="1503"/>
                  <a:pt x="23436" y="1518"/>
                  <a:pt x="23429" y="1518"/>
                </a:cubicBezTo>
                <a:cubicBezTo>
                  <a:pt x="23425" y="1518"/>
                  <a:pt x="23416" y="1514"/>
                  <a:pt x="23393" y="1501"/>
                </a:cubicBezTo>
                <a:cubicBezTo>
                  <a:pt x="23328" y="1464"/>
                  <a:pt x="23325" y="1444"/>
                  <a:pt x="23293" y="1421"/>
                </a:cubicBezTo>
                <a:cubicBezTo>
                  <a:pt x="23262" y="1394"/>
                  <a:pt x="23256" y="1401"/>
                  <a:pt x="23216" y="1376"/>
                </a:cubicBezTo>
                <a:cubicBezTo>
                  <a:pt x="23174" y="1350"/>
                  <a:pt x="23180" y="1350"/>
                  <a:pt x="23142" y="1336"/>
                </a:cubicBezTo>
                <a:cubicBezTo>
                  <a:pt x="23108" y="1317"/>
                  <a:pt x="23102" y="1324"/>
                  <a:pt x="23082" y="1285"/>
                </a:cubicBezTo>
                <a:cubicBezTo>
                  <a:pt x="23063" y="1248"/>
                  <a:pt x="23103" y="1277"/>
                  <a:pt x="23063" y="1248"/>
                </a:cubicBezTo>
                <a:cubicBezTo>
                  <a:pt x="23055" y="1242"/>
                  <a:pt x="23050" y="1241"/>
                  <a:pt x="23047" y="1241"/>
                </a:cubicBezTo>
                <a:cubicBezTo>
                  <a:pt x="23041" y="1241"/>
                  <a:pt x="23044" y="1249"/>
                  <a:pt x="23043" y="1249"/>
                </a:cubicBezTo>
                <a:cubicBezTo>
                  <a:pt x="23042" y="1249"/>
                  <a:pt x="23038" y="1243"/>
                  <a:pt x="23023" y="1220"/>
                </a:cubicBezTo>
                <a:cubicBezTo>
                  <a:pt x="22982" y="1159"/>
                  <a:pt x="23011" y="1128"/>
                  <a:pt x="22996" y="1099"/>
                </a:cubicBezTo>
                <a:cubicBezTo>
                  <a:pt x="22979" y="1070"/>
                  <a:pt x="22993" y="1079"/>
                  <a:pt x="22980" y="1046"/>
                </a:cubicBezTo>
                <a:cubicBezTo>
                  <a:pt x="22969" y="1014"/>
                  <a:pt x="22946" y="951"/>
                  <a:pt x="22897" y="948"/>
                </a:cubicBezTo>
                <a:cubicBezTo>
                  <a:pt x="22849" y="948"/>
                  <a:pt x="22805" y="936"/>
                  <a:pt x="22769" y="928"/>
                </a:cubicBezTo>
                <a:cubicBezTo>
                  <a:pt x="22732" y="917"/>
                  <a:pt x="22743" y="922"/>
                  <a:pt x="22740" y="902"/>
                </a:cubicBezTo>
                <a:cubicBezTo>
                  <a:pt x="22735" y="882"/>
                  <a:pt x="22695" y="893"/>
                  <a:pt x="22685" y="885"/>
                </a:cubicBezTo>
                <a:cubicBezTo>
                  <a:pt x="22674" y="879"/>
                  <a:pt x="22651" y="863"/>
                  <a:pt x="22628" y="856"/>
                </a:cubicBezTo>
                <a:cubicBezTo>
                  <a:pt x="22623" y="854"/>
                  <a:pt x="22615" y="853"/>
                  <a:pt x="22609" y="853"/>
                </a:cubicBezTo>
                <a:cubicBezTo>
                  <a:pt x="22607" y="852"/>
                  <a:pt x="22605" y="852"/>
                  <a:pt x="22602" y="852"/>
                </a:cubicBezTo>
                <a:cubicBezTo>
                  <a:pt x="22574" y="852"/>
                  <a:pt x="22549" y="876"/>
                  <a:pt x="22528" y="876"/>
                </a:cubicBezTo>
                <a:cubicBezTo>
                  <a:pt x="22527" y="876"/>
                  <a:pt x="22526" y="876"/>
                  <a:pt x="22525" y="876"/>
                </a:cubicBezTo>
                <a:cubicBezTo>
                  <a:pt x="22500" y="871"/>
                  <a:pt x="22501" y="839"/>
                  <a:pt x="22501" y="809"/>
                </a:cubicBezTo>
                <a:cubicBezTo>
                  <a:pt x="22501" y="782"/>
                  <a:pt x="22517" y="759"/>
                  <a:pt x="22505" y="729"/>
                </a:cubicBezTo>
                <a:cubicBezTo>
                  <a:pt x="22494" y="700"/>
                  <a:pt x="22461" y="631"/>
                  <a:pt x="22449" y="620"/>
                </a:cubicBezTo>
                <a:cubicBezTo>
                  <a:pt x="22438" y="608"/>
                  <a:pt x="22431" y="608"/>
                  <a:pt x="22418" y="586"/>
                </a:cubicBezTo>
                <a:cubicBezTo>
                  <a:pt x="22408" y="568"/>
                  <a:pt x="22418" y="506"/>
                  <a:pt x="22408" y="491"/>
                </a:cubicBezTo>
                <a:cubicBezTo>
                  <a:pt x="22395" y="475"/>
                  <a:pt x="22424" y="478"/>
                  <a:pt x="22395" y="446"/>
                </a:cubicBezTo>
                <a:cubicBezTo>
                  <a:pt x="22369" y="414"/>
                  <a:pt x="22388" y="406"/>
                  <a:pt x="22348" y="406"/>
                </a:cubicBezTo>
                <a:cubicBezTo>
                  <a:pt x="22322" y="406"/>
                  <a:pt x="22304" y="396"/>
                  <a:pt x="22287" y="396"/>
                </a:cubicBezTo>
                <a:cubicBezTo>
                  <a:pt x="22277" y="396"/>
                  <a:pt x="22267" y="399"/>
                  <a:pt x="22255" y="409"/>
                </a:cubicBezTo>
                <a:cubicBezTo>
                  <a:pt x="22223" y="437"/>
                  <a:pt x="22215" y="429"/>
                  <a:pt x="22189" y="437"/>
                </a:cubicBezTo>
                <a:cubicBezTo>
                  <a:pt x="22169" y="444"/>
                  <a:pt x="22182" y="453"/>
                  <a:pt x="22158" y="453"/>
                </a:cubicBezTo>
                <a:cubicBezTo>
                  <a:pt x="22155" y="453"/>
                  <a:pt x="22151" y="453"/>
                  <a:pt x="22146" y="452"/>
                </a:cubicBezTo>
                <a:cubicBezTo>
                  <a:pt x="22139" y="451"/>
                  <a:pt x="22135" y="451"/>
                  <a:pt x="22132" y="451"/>
                </a:cubicBezTo>
                <a:cubicBezTo>
                  <a:pt x="22128" y="451"/>
                  <a:pt x="22127" y="452"/>
                  <a:pt x="22127" y="452"/>
                </a:cubicBezTo>
                <a:cubicBezTo>
                  <a:pt x="22127" y="452"/>
                  <a:pt x="22134" y="447"/>
                  <a:pt x="22101" y="412"/>
                </a:cubicBezTo>
                <a:cubicBezTo>
                  <a:pt x="22049" y="354"/>
                  <a:pt x="22038" y="323"/>
                  <a:pt x="22009" y="314"/>
                </a:cubicBezTo>
                <a:cubicBezTo>
                  <a:pt x="22000" y="311"/>
                  <a:pt x="21995" y="310"/>
                  <a:pt x="21990" y="310"/>
                </a:cubicBezTo>
                <a:cubicBezTo>
                  <a:pt x="21980" y="310"/>
                  <a:pt x="21974" y="315"/>
                  <a:pt x="21949" y="317"/>
                </a:cubicBezTo>
                <a:cubicBezTo>
                  <a:pt x="21922" y="320"/>
                  <a:pt x="21915" y="323"/>
                  <a:pt x="21899" y="323"/>
                </a:cubicBezTo>
                <a:cubicBezTo>
                  <a:pt x="21893" y="323"/>
                  <a:pt x="21886" y="322"/>
                  <a:pt x="21876" y="321"/>
                </a:cubicBezTo>
                <a:cubicBezTo>
                  <a:pt x="21840" y="317"/>
                  <a:pt x="21739" y="320"/>
                  <a:pt x="21719" y="304"/>
                </a:cubicBezTo>
                <a:cubicBezTo>
                  <a:pt x="21701" y="286"/>
                  <a:pt x="21664" y="251"/>
                  <a:pt x="21619" y="228"/>
                </a:cubicBezTo>
                <a:cubicBezTo>
                  <a:pt x="21576" y="201"/>
                  <a:pt x="21604" y="201"/>
                  <a:pt x="21556" y="201"/>
                </a:cubicBezTo>
                <a:cubicBezTo>
                  <a:pt x="21520" y="201"/>
                  <a:pt x="21516" y="222"/>
                  <a:pt x="21499" y="222"/>
                </a:cubicBezTo>
                <a:cubicBezTo>
                  <a:pt x="21493" y="222"/>
                  <a:pt x="21486" y="220"/>
                  <a:pt x="21476" y="214"/>
                </a:cubicBezTo>
                <a:cubicBezTo>
                  <a:pt x="21447" y="195"/>
                  <a:pt x="21461" y="179"/>
                  <a:pt x="21455" y="179"/>
                </a:cubicBezTo>
                <a:lnTo>
                  <a:pt x="21455" y="179"/>
                </a:lnTo>
                <a:cubicBezTo>
                  <a:pt x="21453" y="179"/>
                  <a:pt x="21447" y="181"/>
                  <a:pt x="21435" y="188"/>
                </a:cubicBezTo>
                <a:cubicBezTo>
                  <a:pt x="21397" y="207"/>
                  <a:pt x="21384" y="268"/>
                  <a:pt x="21369" y="268"/>
                </a:cubicBezTo>
                <a:cubicBezTo>
                  <a:pt x="21367" y="268"/>
                  <a:pt x="21365" y="266"/>
                  <a:pt x="21362" y="263"/>
                </a:cubicBezTo>
                <a:cubicBezTo>
                  <a:pt x="21342" y="240"/>
                  <a:pt x="21347" y="234"/>
                  <a:pt x="21322" y="226"/>
                </a:cubicBezTo>
                <a:cubicBezTo>
                  <a:pt x="21313" y="223"/>
                  <a:pt x="21306" y="221"/>
                  <a:pt x="21299" y="221"/>
                </a:cubicBezTo>
                <a:cubicBezTo>
                  <a:pt x="21288" y="221"/>
                  <a:pt x="21278" y="228"/>
                  <a:pt x="21261" y="249"/>
                </a:cubicBezTo>
                <a:cubicBezTo>
                  <a:pt x="21231" y="286"/>
                  <a:pt x="21235" y="338"/>
                  <a:pt x="21191" y="338"/>
                </a:cubicBezTo>
                <a:cubicBezTo>
                  <a:pt x="21145" y="338"/>
                  <a:pt x="21122" y="375"/>
                  <a:pt x="21122" y="375"/>
                </a:cubicBezTo>
                <a:cubicBezTo>
                  <a:pt x="21122" y="375"/>
                  <a:pt x="21093" y="431"/>
                  <a:pt x="21125" y="446"/>
                </a:cubicBezTo>
                <a:cubicBezTo>
                  <a:pt x="21158" y="463"/>
                  <a:pt x="21181" y="483"/>
                  <a:pt x="21218" y="500"/>
                </a:cubicBezTo>
                <a:cubicBezTo>
                  <a:pt x="21255" y="517"/>
                  <a:pt x="21348" y="552"/>
                  <a:pt x="21330" y="562"/>
                </a:cubicBezTo>
                <a:cubicBezTo>
                  <a:pt x="21321" y="566"/>
                  <a:pt x="21309" y="568"/>
                  <a:pt x="21294" y="568"/>
                </a:cubicBezTo>
                <a:cubicBezTo>
                  <a:pt x="21233" y="568"/>
                  <a:pt x="21138" y="534"/>
                  <a:pt x="21138" y="534"/>
                </a:cubicBezTo>
                <a:cubicBezTo>
                  <a:pt x="21138" y="534"/>
                  <a:pt x="21138" y="557"/>
                  <a:pt x="21113" y="557"/>
                </a:cubicBezTo>
                <a:cubicBezTo>
                  <a:pt x="21104" y="557"/>
                  <a:pt x="21092" y="554"/>
                  <a:pt x="21076" y="546"/>
                </a:cubicBezTo>
                <a:cubicBezTo>
                  <a:pt x="21016" y="517"/>
                  <a:pt x="20945" y="417"/>
                  <a:pt x="20945" y="417"/>
                </a:cubicBezTo>
                <a:cubicBezTo>
                  <a:pt x="20945" y="417"/>
                  <a:pt x="20945" y="415"/>
                  <a:pt x="20942" y="414"/>
                </a:cubicBezTo>
                <a:cubicBezTo>
                  <a:pt x="20934" y="401"/>
                  <a:pt x="20914" y="365"/>
                  <a:pt x="20900" y="349"/>
                </a:cubicBezTo>
                <a:cubicBezTo>
                  <a:pt x="20885" y="329"/>
                  <a:pt x="20885" y="294"/>
                  <a:pt x="20853" y="257"/>
                </a:cubicBezTo>
                <a:cubicBezTo>
                  <a:pt x="20822" y="221"/>
                  <a:pt x="20870" y="261"/>
                  <a:pt x="20814" y="195"/>
                </a:cubicBezTo>
                <a:cubicBezTo>
                  <a:pt x="20757" y="132"/>
                  <a:pt x="20742" y="103"/>
                  <a:pt x="20714" y="86"/>
                </a:cubicBezTo>
                <a:cubicBezTo>
                  <a:pt x="20685" y="71"/>
                  <a:pt x="20596" y="49"/>
                  <a:pt x="20570" y="41"/>
                </a:cubicBezTo>
                <a:cubicBezTo>
                  <a:pt x="20542" y="32"/>
                  <a:pt x="20506" y="7"/>
                  <a:pt x="20469" y="3"/>
                </a:cubicBezTo>
                <a:cubicBezTo>
                  <a:pt x="20451" y="1"/>
                  <a:pt x="20454" y="0"/>
                  <a:pt x="204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4" name="Google Shape;1564;p38"/>
          <p:cNvGrpSpPr/>
          <p:nvPr/>
        </p:nvGrpSpPr>
        <p:grpSpPr>
          <a:xfrm>
            <a:off x="811603" y="3992826"/>
            <a:ext cx="134967" cy="137387"/>
            <a:chOff x="4092736" y="2946963"/>
            <a:chExt cx="362229" cy="363073"/>
          </a:xfrm>
        </p:grpSpPr>
        <p:sp>
          <p:nvSpPr>
            <p:cNvPr id="1565" name="Google Shape;1565;p38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8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8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8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8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8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8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8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8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8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8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8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8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8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8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80" name="Google Shape;158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9888" y="1112212"/>
            <a:ext cx="4384236" cy="3279724"/>
          </a:xfrm>
          <a:prstGeom prst="rect">
            <a:avLst/>
          </a:prstGeom>
          <a:noFill/>
          <a:ln>
            <a:noFill/>
          </a:ln>
        </p:spPr>
      </p:pic>
      <p:sp>
        <p:nvSpPr>
          <p:cNvPr id="1581" name="Google Shape;1581;p38"/>
          <p:cNvSpPr txBox="1"/>
          <p:nvPr/>
        </p:nvSpPr>
        <p:spPr>
          <a:xfrm>
            <a:off x="3661200" y="4600475"/>
            <a:ext cx="182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Archivo"/>
                <a:ea typeface="Archivo"/>
                <a:cs typeface="Archivo"/>
                <a:sym typeface="Archivo"/>
              </a:rPr>
              <a:t>Logical View</a:t>
            </a:r>
            <a:endParaRPr b="1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39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Architecture</a:t>
            </a:r>
            <a:endParaRPr/>
          </a:p>
        </p:txBody>
      </p:sp>
      <p:sp>
        <p:nvSpPr>
          <p:cNvPr id="1587" name="Google Shape;1587;p39"/>
          <p:cNvSpPr/>
          <p:nvPr/>
        </p:nvSpPr>
        <p:spPr>
          <a:xfrm rot="-5400000">
            <a:off x="100289" y="3754673"/>
            <a:ext cx="1295265" cy="799088"/>
          </a:xfrm>
          <a:custGeom>
            <a:rect b="b" l="l" r="r" t="t"/>
            <a:pathLst>
              <a:path extrusionOk="0" h="16652" w="26575">
                <a:moveTo>
                  <a:pt x="20451" y="0"/>
                </a:moveTo>
                <a:cubicBezTo>
                  <a:pt x="20449" y="0"/>
                  <a:pt x="20442" y="1"/>
                  <a:pt x="20403" y="3"/>
                </a:cubicBezTo>
                <a:cubicBezTo>
                  <a:pt x="20326" y="6"/>
                  <a:pt x="20348" y="7"/>
                  <a:pt x="20294" y="30"/>
                </a:cubicBezTo>
                <a:cubicBezTo>
                  <a:pt x="20242" y="54"/>
                  <a:pt x="20242" y="38"/>
                  <a:pt x="20214" y="78"/>
                </a:cubicBezTo>
                <a:cubicBezTo>
                  <a:pt x="20185" y="118"/>
                  <a:pt x="20222" y="131"/>
                  <a:pt x="20160" y="146"/>
                </a:cubicBezTo>
                <a:cubicBezTo>
                  <a:pt x="20111" y="159"/>
                  <a:pt x="20112" y="171"/>
                  <a:pt x="20090" y="171"/>
                </a:cubicBezTo>
                <a:cubicBezTo>
                  <a:pt x="20085" y="171"/>
                  <a:pt x="20079" y="170"/>
                  <a:pt x="20071" y="169"/>
                </a:cubicBezTo>
                <a:cubicBezTo>
                  <a:pt x="20065" y="168"/>
                  <a:pt x="20059" y="167"/>
                  <a:pt x="20055" y="167"/>
                </a:cubicBezTo>
                <a:cubicBezTo>
                  <a:pt x="20042" y="167"/>
                  <a:pt x="20037" y="172"/>
                  <a:pt x="20032" y="172"/>
                </a:cubicBezTo>
                <a:cubicBezTo>
                  <a:pt x="20026" y="172"/>
                  <a:pt x="20021" y="167"/>
                  <a:pt x="20008" y="147"/>
                </a:cubicBezTo>
                <a:cubicBezTo>
                  <a:pt x="19977" y="103"/>
                  <a:pt x="20015" y="111"/>
                  <a:pt x="19977" y="103"/>
                </a:cubicBezTo>
                <a:cubicBezTo>
                  <a:pt x="19968" y="101"/>
                  <a:pt x="19962" y="101"/>
                  <a:pt x="19958" y="101"/>
                </a:cubicBezTo>
                <a:cubicBezTo>
                  <a:pt x="19946" y="101"/>
                  <a:pt x="19944" y="105"/>
                  <a:pt x="19933" y="105"/>
                </a:cubicBezTo>
                <a:cubicBezTo>
                  <a:pt x="19929" y="105"/>
                  <a:pt x="19923" y="104"/>
                  <a:pt x="19915" y="103"/>
                </a:cubicBezTo>
                <a:cubicBezTo>
                  <a:pt x="19912" y="102"/>
                  <a:pt x="19910" y="102"/>
                  <a:pt x="19908" y="102"/>
                </a:cubicBezTo>
                <a:cubicBezTo>
                  <a:pt x="19879" y="102"/>
                  <a:pt x="19879" y="143"/>
                  <a:pt x="19831" y="186"/>
                </a:cubicBezTo>
                <a:cubicBezTo>
                  <a:pt x="19778" y="234"/>
                  <a:pt x="19761" y="315"/>
                  <a:pt x="19761" y="326"/>
                </a:cubicBezTo>
                <a:cubicBezTo>
                  <a:pt x="19761" y="340"/>
                  <a:pt x="19764" y="348"/>
                  <a:pt x="19757" y="368"/>
                </a:cubicBezTo>
                <a:cubicBezTo>
                  <a:pt x="19749" y="387"/>
                  <a:pt x="19748" y="445"/>
                  <a:pt x="19730" y="445"/>
                </a:cubicBezTo>
                <a:cubicBezTo>
                  <a:pt x="19730" y="445"/>
                  <a:pt x="19729" y="445"/>
                  <a:pt x="19729" y="445"/>
                </a:cubicBezTo>
                <a:cubicBezTo>
                  <a:pt x="19728" y="444"/>
                  <a:pt x="19726" y="444"/>
                  <a:pt x="19725" y="444"/>
                </a:cubicBezTo>
                <a:cubicBezTo>
                  <a:pt x="19703" y="444"/>
                  <a:pt x="19668" y="489"/>
                  <a:pt x="19644" y="508"/>
                </a:cubicBezTo>
                <a:cubicBezTo>
                  <a:pt x="19621" y="529"/>
                  <a:pt x="19594" y="585"/>
                  <a:pt x="19563" y="585"/>
                </a:cubicBezTo>
                <a:cubicBezTo>
                  <a:pt x="19530" y="585"/>
                  <a:pt x="19510" y="585"/>
                  <a:pt x="19486" y="595"/>
                </a:cubicBezTo>
                <a:cubicBezTo>
                  <a:pt x="19461" y="608"/>
                  <a:pt x="19406" y="648"/>
                  <a:pt x="19393" y="648"/>
                </a:cubicBezTo>
                <a:cubicBezTo>
                  <a:pt x="19380" y="648"/>
                  <a:pt x="19352" y="708"/>
                  <a:pt x="19313" y="708"/>
                </a:cubicBezTo>
                <a:cubicBezTo>
                  <a:pt x="19272" y="708"/>
                  <a:pt x="19163" y="776"/>
                  <a:pt x="19144" y="783"/>
                </a:cubicBezTo>
                <a:cubicBezTo>
                  <a:pt x="19124" y="791"/>
                  <a:pt x="19124" y="783"/>
                  <a:pt x="19092" y="806"/>
                </a:cubicBezTo>
                <a:cubicBezTo>
                  <a:pt x="19059" y="831"/>
                  <a:pt x="19039" y="842"/>
                  <a:pt x="19010" y="854"/>
                </a:cubicBezTo>
                <a:cubicBezTo>
                  <a:pt x="18982" y="865"/>
                  <a:pt x="18970" y="877"/>
                  <a:pt x="18952" y="894"/>
                </a:cubicBezTo>
                <a:cubicBezTo>
                  <a:pt x="18930" y="909"/>
                  <a:pt x="18922" y="925"/>
                  <a:pt x="18907" y="939"/>
                </a:cubicBezTo>
                <a:cubicBezTo>
                  <a:pt x="18892" y="949"/>
                  <a:pt x="18890" y="979"/>
                  <a:pt x="18862" y="994"/>
                </a:cubicBezTo>
                <a:cubicBezTo>
                  <a:pt x="18833" y="1010"/>
                  <a:pt x="18838" y="1046"/>
                  <a:pt x="18793" y="1050"/>
                </a:cubicBezTo>
                <a:cubicBezTo>
                  <a:pt x="18748" y="1054"/>
                  <a:pt x="18713" y="1079"/>
                  <a:pt x="18661" y="1085"/>
                </a:cubicBezTo>
                <a:cubicBezTo>
                  <a:pt x="18608" y="1093"/>
                  <a:pt x="18599" y="1108"/>
                  <a:pt x="18502" y="1134"/>
                </a:cubicBezTo>
                <a:cubicBezTo>
                  <a:pt x="18407" y="1162"/>
                  <a:pt x="18333" y="1200"/>
                  <a:pt x="18290" y="1217"/>
                </a:cubicBezTo>
                <a:cubicBezTo>
                  <a:pt x="18244" y="1233"/>
                  <a:pt x="18270" y="1233"/>
                  <a:pt x="18233" y="1248"/>
                </a:cubicBezTo>
                <a:cubicBezTo>
                  <a:pt x="18197" y="1264"/>
                  <a:pt x="18099" y="1319"/>
                  <a:pt x="18062" y="1347"/>
                </a:cubicBezTo>
                <a:cubicBezTo>
                  <a:pt x="18025" y="1373"/>
                  <a:pt x="18030" y="1414"/>
                  <a:pt x="17982" y="1425"/>
                </a:cubicBezTo>
                <a:cubicBezTo>
                  <a:pt x="17933" y="1437"/>
                  <a:pt x="17889" y="1448"/>
                  <a:pt x="17848" y="1464"/>
                </a:cubicBezTo>
                <a:cubicBezTo>
                  <a:pt x="17808" y="1479"/>
                  <a:pt x="17763" y="1519"/>
                  <a:pt x="17743" y="1531"/>
                </a:cubicBezTo>
                <a:cubicBezTo>
                  <a:pt x="17722" y="1542"/>
                  <a:pt x="17736" y="1561"/>
                  <a:pt x="17662" y="1591"/>
                </a:cubicBezTo>
                <a:cubicBezTo>
                  <a:pt x="17589" y="1622"/>
                  <a:pt x="17592" y="1587"/>
                  <a:pt x="17529" y="1642"/>
                </a:cubicBezTo>
                <a:cubicBezTo>
                  <a:pt x="17463" y="1699"/>
                  <a:pt x="17471" y="1739"/>
                  <a:pt x="17420" y="1742"/>
                </a:cubicBezTo>
                <a:cubicBezTo>
                  <a:pt x="17368" y="1747"/>
                  <a:pt x="17328" y="1773"/>
                  <a:pt x="17294" y="1781"/>
                </a:cubicBezTo>
                <a:cubicBezTo>
                  <a:pt x="17267" y="1787"/>
                  <a:pt x="17274" y="1808"/>
                  <a:pt x="17244" y="1808"/>
                </a:cubicBezTo>
                <a:cubicBezTo>
                  <a:pt x="17237" y="1808"/>
                  <a:pt x="17228" y="1806"/>
                  <a:pt x="17217" y="1804"/>
                </a:cubicBezTo>
                <a:cubicBezTo>
                  <a:pt x="17158" y="1793"/>
                  <a:pt x="17151" y="1772"/>
                  <a:pt x="17106" y="1768"/>
                </a:cubicBezTo>
                <a:cubicBezTo>
                  <a:pt x="17081" y="1766"/>
                  <a:pt x="17074" y="1762"/>
                  <a:pt x="17066" y="1762"/>
                </a:cubicBezTo>
                <a:cubicBezTo>
                  <a:pt x="17060" y="1762"/>
                  <a:pt x="17054" y="1764"/>
                  <a:pt x="17038" y="1772"/>
                </a:cubicBezTo>
                <a:cubicBezTo>
                  <a:pt x="17001" y="1787"/>
                  <a:pt x="17001" y="1795"/>
                  <a:pt x="16966" y="1832"/>
                </a:cubicBezTo>
                <a:lnTo>
                  <a:pt x="16852" y="1972"/>
                </a:lnTo>
                <a:cubicBezTo>
                  <a:pt x="16852" y="1972"/>
                  <a:pt x="16838" y="1968"/>
                  <a:pt x="16818" y="1968"/>
                </a:cubicBezTo>
                <a:cubicBezTo>
                  <a:pt x="16795" y="1968"/>
                  <a:pt x="16764" y="1973"/>
                  <a:pt x="16738" y="1995"/>
                </a:cubicBezTo>
                <a:cubicBezTo>
                  <a:pt x="16690" y="2035"/>
                  <a:pt x="16738" y="2050"/>
                  <a:pt x="16689" y="2066"/>
                </a:cubicBezTo>
                <a:cubicBezTo>
                  <a:pt x="16639" y="2081"/>
                  <a:pt x="16655" y="2187"/>
                  <a:pt x="16630" y="2195"/>
                </a:cubicBezTo>
                <a:cubicBezTo>
                  <a:pt x="16607" y="2203"/>
                  <a:pt x="16575" y="2258"/>
                  <a:pt x="16542" y="2258"/>
                </a:cubicBezTo>
                <a:cubicBezTo>
                  <a:pt x="16509" y="2258"/>
                  <a:pt x="16484" y="2296"/>
                  <a:pt x="16469" y="2323"/>
                </a:cubicBezTo>
                <a:cubicBezTo>
                  <a:pt x="16413" y="2418"/>
                  <a:pt x="16436" y="2466"/>
                  <a:pt x="16396" y="2500"/>
                </a:cubicBezTo>
                <a:cubicBezTo>
                  <a:pt x="16353" y="2532"/>
                  <a:pt x="16207" y="2715"/>
                  <a:pt x="16199" y="2763"/>
                </a:cubicBezTo>
                <a:cubicBezTo>
                  <a:pt x="16192" y="2811"/>
                  <a:pt x="16150" y="2834"/>
                  <a:pt x="16135" y="2881"/>
                </a:cubicBezTo>
                <a:cubicBezTo>
                  <a:pt x="16116" y="2931"/>
                  <a:pt x="16165" y="2971"/>
                  <a:pt x="16124" y="3011"/>
                </a:cubicBezTo>
                <a:cubicBezTo>
                  <a:pt x="16084" y="3051"/>
                  <a:pt x="16059" y="3108"/>
                  <a:pt x="16036" y="3131"/>
                </a:cubicBezTo>
                <a:cubicBezTo>
                  <a:pt x="16013" y="3154"/>
                  <a:pt x="16019" y="3186"/>
                  <a:pt x="16004" y="3219"/>
                </a:cubicBezTo>
                <a:cubicBezTo>
                  <a:pt x="15988" y="3251"/>
                  <a:pt x="15996" y="3289"/>
                  <a:pt x="15978" y="3316"/>
                </a:cubicBezTo>
                <a:cubicBezTo>
                  <a:pt x="15962" y="3340"/>
                  <a:pt x="15953" y="3403"/>
                  <a:pt x="15873" y="3459"/>
                </a:cubicBezTo>
                <a:cubicBezTo>
                  <a:pt x="15790" y="3516"/>
                  <a:pt x="15731" y="3554"/>
                  <a:pt x="15708" y="3562"/>
                </a:cubicBezTo>
                <a:cubicBezTo>
                  <a:pt x="15588" y="3608"/>
                  <a:pt x="15557" y="3682"/>
                  <a:pt x="15539" y="3703"/>
                </a:cubicBezTo>
                <a:cubicBezTo>
                  <a:pt x="15499" y="3756"/>
                  <a:pt x="15513" y="3756"/>
                  <a:pt x="15520" y="3756"/>
                </a:cubicBezTo>
                <a:cubicBezTo>
                  <a:pt x="15527" y="3756"/>
                  <a:pt x="15527" y="3756"/>
                  <a:pt x="15459" y="3808"/>
                </a:cubicBezTo>
                <a:cubicBezTo>
                  <a:pt x="15437" y="3825"/>
                  <a:pt x="15420" y="3836"/>
                  <a:pt x="15406" y="3850"/>
                </a:cubicBezTo>
                <a:cubicBezTo>
                  <a:pt x="15348" y="3899"/>
                  <a:pt x="15341" y="3917"/>
                  <a:pt x="15332" y="3917"/>
                </a:cubicBezTo>
                <a:cubicBezTo>
                  <a:pt x="15330" y="3917"/>
                  <a:pt x="15327" y="3915"/>
                  <a:pt x="15322" y="3911"/>
                </a:cubicBezTo>
                <a:cubicBezTo>
                  <a:pt x="15304" y="3899"/>
                  <a:pt x="15265" y="3887"/>
                  <a:pt x="15224" y="3887"/>
                </a:cubicBezTo>
                <a:cubicBezTo>
                  <a:pt x="15208" y="3887"/>
                  <a:pt x="15193" y="3889"/>
                  <a:pt x="15177" y="3893"/>
                </a:cubicBezTo>
                <a:cubicBezTo>
                  <a:pt x="15122" y="3908"/>
                  <a:pt x="15034" y="3916"/>
                  <a:pt x="14992" y="3924"/>
                </a:cubicBezTo>
                <a:cubicBezTo>
                  <a:pt x="14952" y="3931"/>
                  <a:pt x="14912" y="3939"/>
                  <a:pt x="14881" y="3947"/>
                </a:cubicBezTo>
                <a:cubicBezTo>
                  <a:pt x="14867" y="3950"/>
                  <a:pt x="14857" y="3952"/>
                  <a:pt x="14845" y="3952"/>
                </a:cubicBezTo>
                <a:cubicBezTo>
                  <a:pt x="14830" y="3952"/>
                  <a:pt x="14811" y="3949"/>
                  <a:pt x="14775" y="3944"/>
                </a:cubicBezTo>
                <a:cubicBezTo>
                  <a:pt x="14712" y="3934"/>
                  <a:pt x="14703" y="3927"/>
                  <a:pt x="14646" y="3927"/>
                </a:cubicBezTo>
                <a:cubicBezTo>
                  <a:pt x="14622" y="3927"/>
                  <a:pt x="14610" y="3925"/>
                  <a:pt x="14600" y="3925"/>
                </a:cubicBezTo>
                <a:cubicBezTo>
                  <a:pt x="14586" y="3925"/>
                  <a:pt x="14575" y="3928"/>
                  <a:pt x="14543" y="3942"/>
                </a:cubicBezTo>
                <a:cubicBezTo>
                  <a:pt x="14487" y="3965"/>
                  <a:pt x="14567" y="3965"/>
                  <a:pt x="14446" y="3988"/>
                </a:cubicBezTo>
                <a:cubicBezTo>
                  <a:pt x="14377" y="4001"/>
                  <a:pt x="14342" y="4010"/>
                  <a:pt x="14314" y="4010"/>
                </a:cubicBezTo>
                <a:cubicBezTo>
                  <a:pt x="14293" y="4010"/>
                  <a:pt x="14276" y="4005"/>
                  <a:pt x="14252" y="3994"/>
                </a:cubicBezTo>
                <a:cubicBezTo>
                  <a:pt x="14196" y="3970"/>
                  <a:pt x="14160" y="3944"/>
                  <a:pt x="14126" y="3936"/>
                </a:cubicBezTo>
                <a:cubicBezTo>
                  <a:pt x="13973" y="3902"/>
                  <a:pt x="14019" y="3896"/>
                  <a:pt x="13922" y="3894"/>
                </a:cubicBezTo>
                <a:cubicBezTo>
                  <a:pt x="13921" y="3894"/>
                  <a:pt x="13920" y="3894"/>
                  <a:pt x="13919" y="3894"/>
                </a:cubicBezTo>
                <a:cubicBezTo>
                  <a:pt x="13864" y="3894"/>
                  <a:pt x="13911" y="3917"/>
                  <a:pt x="13899" y="3917"/>
                </a:cubicBezTo>
                <a:cubicBezTo>
                  <a:pt x="13893" y="3917"/>
                  <a:pt x="13866" y="3909"/>
                  <a:pt x="13787" y="3885"/>
                </a:cubicBezTo>
                <a:cubicBezTo>
                  <a:pt x="13571" y="3817"/>
                  <a:pt x="13635" y="3819"/>
                  <a:pt x="13571" y="3817"/>
                </a:cubicBezTo>
                <a:cubicBezTo>
                  <a:pt x="13394" y="3831"/>
                  <a:pt x="13374" y="3831"/>
                  <a:pt x="13345" y="3831"/>
                </a:cubicBezTo>
                <a:cubicBezTo>
                  <a:pt x="13335" y="3831"/>
                  <a:pt x="13323" y="3832"/>
                  <a:pt x="13311" y="3832"/>
                </a:cubicBezTo>
                <a:cubicBezTo>
                  <a:pt x="13126" y="3832"/>
                  <a:pt x="12754" y="3799"/>
                  <a:pt x="12686" y="3759"/>
                </a:cubicBezTo>
                <a:cubicBezTo>
                  <a:pt x="12614" y="3719"/>
                  <a:pt x="12599" y="3687"/>
                  <a:pt x="12526" y="3687"/>
                </a:cubicBezTo>
                <a:cubicBezTo>
                  <a:pt x="12470" y="3687"/>
                  <a:pt x="12447" y="3719"/>
                  <a:pt x="12404" y="3719"/>
                </a:cubicBezTo>
                <a:cubicBezTo>
                  <a:pt x="12391" y="3719"/>
                  <a:pt x="12376" y="3716"/>
                  <a:pt x="12357" y="3708"/>
                </a:cubicBezTo>
                <a:cubicBezTo>
                  <a:pt x="12275" y="3674"/>
                  <a:pt x="12291" y="3700"/>
                  <a:pt x="12195" y="3674"/>
                </a:cubicBezTo>
                <a:cubicBezTo>
                  <a:pt x="12147" y="3662"/>
                  <a:pt x="12151" y="3662"/>
                  <a:pt x="12153" y="3662"/>
                </a:cubicBezTo>
                <a:cubicBezTo>
                  <a:pt x="12155" y="3662"/>
                  <a:pt x="12155" y="3662"/>
                  <a:pt x="12098" y="3650"/>
                </a:cubicBezTo>
                <a:cubicBezTo>
                  <a:pt x="11987" y="3625"/>
                  <a:pt x="11987" y="3640"/>
                  <a:pt x="11906" y="3616"/>
                </a:cubicBezTo>
                <a:cubicBezTo>
                  <a:pt x="11884" y="3609"/>
                  <a:pt x="11879" y="3607"/>
                  <a:pt x="11880" y="3607"/>
                </a:cubicBezTo>
                <a:lnTo>
                  <a:pt x="11880" y="3607"/>
                </a:lnTo>
                <a:cubicBezTo>
                  <a:pt x="11882" y="3607"/>
                  <a:pt x="11893" y="3610"/>
                  <a:pt x="11894" y="3610"/>
                </a:cubicBezTo>
                <a:cubicBezTo>
                  <a:pt x="11894" y="3610"/>
                  <a:pt x="11881" y="3606"/>
                  <a:pt x="11826" y="3590"/>
                </a:cubicBezTo>
                <a:cubicBezTo>
                  <a:pt x="11681" y="3550"/>
                  <a:pt x="11786" y="3565"/>
                  <a:pt x="11641" y="3540"/>
                </a:cubicBezTo>
                <a:cubicBezTo>
                  <a:pt x="11612" y="3535"/>
                  <a:pt x="11592" y="3534"/>
                  <a:pt x="11579" y="3534"/>
                </a:cubicBezTo>
                <a:cubicBezTo>
                  <a:pt x="11551" y="3534"/>
                  <a:pt x="11552" y="3541"/>
                  <a:pt x="11546" y="3541"/>
                </a:cubicBezTo>
                <a:cubicBezTo>
                  <a:pt x="11541" y="3541"/>
                  <a:pt x="11532" y="3536"/>
                  <a:pt x="11496" y="3516"/>
                </a:cubicBezTo>
                <a:cubicBezTo>
                  <a:pt x="11473" y="3502"/>
                  <a:pt x="11472" y="3496"/>
                  <a:pt x="11473" y="3493"/>
                </a:cubicBezTo>
                <a:cubicBezTo>
                  <a:pt x="11472" y="3493"/>
                  <a:pt x="11467" y="3493"/>
                  <a:pt x="11464" y="3489"/>
                </a:cubicBezTo>
                <a:cubicBezTo>
                  <a:pt x="11380" y="3473"/>
                  <a:pt x="11336" y="3467"/>
                  <a:pt x="11304" y="3467"/>
                </a:cubicBezTo>
                <a:cubicBezTo>
                  <a:pt x="11269" y="3467"/>
                  <a:pt x="11248" y="3475"/>
                  <a:pt x="11205" y="3488"/>
                </a:cubicBezTo>
                <a:cubicBezTo>
                  <a:pt x="11145" y="3505"/>
                  <a:pt x="11153" y="3537"/>
                  <a:pt x="11119" y="3537"/>
                </a:cubicBezTo>
                <a:cubicBezTo>
                  <a:pt x="11108" y="3537"/>
                  <a:pt x="11093" y="3534"/>
                  <a:pt x="11070" y="3526"/>
                </a:cubicBezTo>
                <a:cubicBezTo>
                  <a:pt x="10973" y="3494"/>
                  <a:pt x="10951" y="3479"/>
                  <a:pt x="10908" y="3462"/>
                </a:cubicBezTo>
                <a:lnTo>
                  <a:pt x="10788" y="3411"/>
                </a:lnTo>
                <a:cubicBezTo>
                  <a:pt x="10777" y="3411"/>
                  <a:pt x="10766" y="3411"/>
                  <a:pt x="10755" y="3411"/>
                </a:cubicBezTo>
                <a:cubicBezTo>
                  <a:pt x="10579" y="3411"/>
                  <a:pt x="10493" y="3371"/>
                  <a:pt x="10428" y="3371"/>
                </a:cubicBezTo>
                <a:cubicBezTo>
                  <a:pt x="10419" y="3371"/>
                  <a:pt x="10410" y="3372"/>
                  <a:pt x="10402" y="3374"/>
                </a:cubicBezTo>
                <a:cubicBezTo>
                  <a:pt x="10379" y="3379"/>
                  <a:pt x="10355" y="3380"/>
                  <a:pt x="10332" y="3380"/>
                </a:cubicBezTo>
                <a:cubicBezTo>
                  <a:pt x="10280" y="3380"/>
                  <a:pt x="10227" y="3372"/>
                  <a:pt x="10177" y="3372"/>
                </a:cubicBezTo>
                <a:cubicBezTo>
                  <a:pt x="10103" y="3372"/>
                  <a:pt x="10096" y="3403"/>
                  <a:pt x="10023" y="3403"/>
                </a:cubicBezTo>
                <a:cubicBezTo>
                  <a:pt x="9969" y="3403"/>
                  <a:pt x="9946" y="3416"/>
                  <a:pt x="9913" y="3416"/>
                </a:cubicBezTo>
                <a:cubicBezTo>
                  <a:pt x="9901" y="3416"/>
                  <a:pt x="9888" y="3414"/>
                  <a:pt x="9871" y="3409"/>
                </a:cubicBezTo>
                <a:cubicBezTo>
                  <a:pt x="9805" y="3392"/>
                  <a:pt x="9805" y="3385"/>
                  <a:pt x="9734" y="3359"/>
                </a:cubicBezTo>
                <a:cubicBezTo>
                  <a:pt x="9661" y="3334"/>
                  <a:pt x="9620" y="3317"/>
                  <a:pt x="9581" y="3292"/>
                </a:cubicBezTo>
                <a:cubicBezTo>
                  <a:pt x="9573" y="3288"/>
                  <a:pt x="9569" y="3286"/>
                  <a:pt x="9567" y="3286"/>
                </a:cubicBezTo>
                <a:cubicBezTo>
                  <a:pt x="9560" y="3286"/>
                  <a:pt x="9570" y="3300"/>
                  <a:pt x="9548" y="3300"/>
                </a:cubicBezTo>
                <a:cubicBezTo>
                  <a:pt x="9540" y="3300"/>
                  <a:pt x="9528" y="3298"/>
                  <a:pt x="9509" y="3292"/>
                </a:cubicBezTo>
                <a:cubicBezTo>
                  <a:pt x="9420" y="3266"/>
                  <a:pt x="9412" y="3235"/>
                  <a:pt x="9334" y="3194"/>
                </a:cubicBezTo>
                <a:cubicBezTo>
                  <a:pt x="9253" y="3151"/>
                  <a:pt x="9294" y="3146"/>
                  <a:pt x="9212" y="3143"/>
                </a:cubicBezTo>
                <a:cubicBezTo>
                  <a:pt x="9145" y="3143"/>
                  <a:pt x="9157" y="3178"/>
                  <a:pt x="9099" y="3178"/>
                </a:cubicBezTo>
                <a:cubicBezTo>
                  <a:pt x="9088" y="3178"/>
                  <a:pt x="9075" y="3177"/>
                  <a:pt x="9058" y="3174"/>
                </a:cubicBezTo>
                <a:cubicBezTo>
                  <a:pt x="8955" y="3157"/>
                  <a:pt x="8986" y="3134"/>
                  <a:pt x="8899" y="3092"/>
                </a:cubicBezTo>
                <a:cubicBezTo>
                  <a:pt x="8810" y="3051"/>
                  <a:pt x="8739" y="3009"/>
                  <a:pt x="8689" y="2977"/>
                </a:cubicBezTo>
                <a:cubicBezTo>
                  <a:pt x="8641" y="2943"/>
                  <a:pt x="8608" y="2977"/>
                  <a:pt x="8512" y="2941"/>
                </a:cubicBezTo>
                <a:cubicBezTo>
                  <a:pt x="8416" y="2908"/>
                  <a:pt x="8416" y="2940"/>
                  <a:pt x="8353" y="2900"/>
                </a:cubicBezTo>
                <a:cubicBezTo>
                  <a:pt x="8288" y="2858"/>
                  <a:pt x="8338" y="2843"/>
                  <a:pt x="8265" y="2818"/>
                </a:cubicBezTo>
                <a:cubicBezTo>
                  <a:pt x="8193" y="2794"/>
                  <a:pt x="8188" y="2781"/>
                  <a:pt x="8137" y="2738"/>
                </a:cubicBezTo>
                <a:cubicBezTo>
                  <a:pt x="8028" y="2643"/>
                  <a:pt x="7990" y="2627"/>
                  <a:pt x="7945" y="2627"/>
                </a:cubicBezTo>
                <a:cubicBezTo>
                  <a:pt x="7922" y="2627"/>
                  <a:pt x="7898" y="2631"/>
                  <a:pt x="7862" y="2631"/>
                </a:cubicBezTo>
                <a:cubicBezTo>
                  <a:pt x="7860" y="2631"/>
                  <a:pt x="7858" y="2631"/>
                  <a:pt x="7856" y="2630"/>
                </a:cubicBezTo>
                <a:cubicBezTo>
                  <a:pt x="7809" y="2629"/>
                  <a:pt x="7795" y="2628"/>
                  <a:pt x="7786" y="2628"/>
                </a:cubicBezTo>
                <a:cubicBezTo>
                  <a:pt x="7773" y="2628"/>
                  <a:pt x="7771" y="2631"/>
                  <a:pt x="7694" y="2643"/>
                </a:cubicBezTo>
                <a:cubicBezTo>
                  <a:pt x="7672" y="2647"/>
                  <a:pt x="7657" y="2648"/>
                  <a:pt x="7645" y="2648"/>
                </a:cubicBezTo>
                <a:cubicBezTo>
                  <a:pt x="7614" y="2648"/>
                  <a:pt x="7617" y="2637"/>
                  <a:pt x="7611" y="2637"/>
                </a:cubicBezTo>
                <a:cubicBezTo>
                  <a:pt x="7607" y="2637"/>
                  <a:pt x="7597" y="2643"/>
                  <a:pt x="7565" y="2666"/>
                </a:cubicBezTo>
                <a:cubicBezTo>
                  <a:pt x="7477" y="2731"/>
                  <a:pt x="7426" y="2720"/>
                  <a:pt x="7395" y="2731"/>
                </a:cubicBezTo>
                <a:cubicBezTo>
                  <a:pt x="7363" y="2738"/>
                  <a:pt x="7226" y="2743"/>
                  <a:pt x="7226" y="2743"/>
                </a:cubicBezTo>
                <a:cubicBezTo>
                  <a:pt x="7226" y="2743"/>
                  <a:pt x="7185" y="2760"/>
                  <a:pt x="7158" y="2760"/>
                </a:cubicBezTo>
                <a:cubicBezTo>
                  <a:pt x="7154" y="2760"/>
                  <a:pt x="7150" y="2759"/>
                  <a:pt x="7146" y="2758"/>
                </a:cubicBezTo>
                <a:cubicBezTo>
                  <a:pt x="7121" y="2751"/>
                  <a:pt x="7138" y="2766"/>
                  <a:pt x="7064" y="2718"/>
                </a:cubicBezTo>
                <a:cubicBezTo>
                  <a:pt x="6992" y="2669"/>
                  <a:pt x="7057" y="2686"/>
                  <a:pt x="6992" y="2669"/>
                </a:cubicBezTo>
                <a:lnTo>
                  <a:pt x="6929" y="2651"/>
                </a:lnTo>
                <a:cubicBezTo>
                  <a:pt x="6929" y="2651"/>
                  <a:pt x="6903" y="2657"/>
                  <a:pt x="6867" y="2657"/>
                </a:cubicBezTo>
                <a:cubicBezTo>
                  <a:pt x="6836" y="2657"/>
                  <a:pt x="6797" y="2652"/>
                  <a:pt x="6760" y="2634"/>
                </a:cubicBezTo>
                <a:cubicBezTo>
                  <a:pt x="6678" y="2594"/>
                  <a:pt x="6695" y="2609"/>
                  <a:pt x="6623" y="2558"/>
                </a:cubicBezTo>
                <a:cubicBezTo>
                  <a:pt x="6549" y="2510"/>
                  <a:pt x="6615" y="2510"/>
                  <a:pt x="6549" y="2510"/>
                </a:cubicBezTo>
                <a:cubicBezTo>
                  <a:pt x="6542" y="2510"/>
                  <a:pt x="6535" y="2510"/>
                  <a:pt x="6528" y="2510"/>
                </a:cubicBezTo>
                <a:cubicBezTo>
                  <a:pt x="6475" y="2510"/>
                  <a:pt x="6433" y="2512"/>
                  <a:pt x="6395" y="2534"/>
                </a:cubicBezTo>
                <a:cubicBezTo>
                  <a:pt x="6355" y="2557"/>
                  <a:pt x="6339" y="2574"/>
                  <a:pt x="6307" y="2604"/>
                </a:cubicBezTo>
                <a:cubicBezTo>
                  <a:pt x="6275" y="2635"/>
                  <a:pt x="6270" y="2663"/>
                  <a:pt x="6256" y="2694"/>
                </a:cubicBezTo>
                <a:cubicBezTo>
                  <a:pt x="6216" y="2789"/>
                  <a:pt x="6216" y="2797"/>
                  <a:pt x="6239" y="2838"/>
                </a:cubicBezTo>
                <a:cubicBezTo>
                  <a:pt x="6264" y="2878"/>
                  <a:pt x="6295" y="2878"/>
                  <a:pt x="6262" y="2941"/>
                </a:cubicBezTo>
                <a:cubicBezTo>
                  <a:pt x="6238" y="2988"/>
                  <a:pt x="6237" y="3028"/>
                  <a:pt x="6214" y="3028"/>
                </a:cubicBezTo>
                <a:cubicBezTo>
                  <a:pt x="6207" y="3028"/>
                  <a:pt x="6197" y="3023"/>
                  <a:pt x="6182" y="3012"/>
                </a:cubicBezTo>
                <a:cubicBezTo>
                  <a:pt x="6134" y="2978"/>
                  <a:pt x="6165" y="2918"/>
                  <a:pt x="6132" y="2918"/>
                </a:cubicBezTo>
                <a:cubicBezTo>
                  <a:pt x="6127" y="2918"/>
                  <a:pt x="6120" y="2919"/>
                  <a:pt x="6110" y="2923"/>
                </a:cubicBezTo>
                <a:cubicBezTo>
                  <a:pt x="6044" y="2948"/>
                  <a:pt x="6060" y="2975"/>
                  <a:pt x="6023" y="2975"/>
                </a:cubicBezTo>
                <a:cubicBezTo>
                  <a:pt x="6015" y="2975"/>
                  <a:pt x="6004" y="2973"/>
                  <a:pt x="5990" y="2971"/>
                </a:cubicBezTo>
                <a:cubicBezTo>
                  <a:pt x="5971" y="2967"/>
                  <a:pt x="5959" y="2965"/>
                  <a:pt x="5951" y="2965"/>
                </a:cubicBezTo>
                <a:cubicBezTo>
                  <a:pt x="5938" y="2965"/>
                  <a:pt x="5937" y="2969"/>
                  <a:pt x="5934" y="2969"/>
                </a:cubicBezTo>
                <a:cubicBezTo>
                  <a:pt x="5931" y="2969"/>
                  <a:pt x="5926" y="2966"/>
                  <a:pt x="5908" y="2954"/>
                </a:cubicBezTo>
                <a:cubicBezTo>
                  <a:pt x="5890" y="2941"/>
                  <a:pt x="5878" y="2937"/>
                  <a:pt x="5867" y="2937"/>
                </a:cubicBezTo>
                <a:cubicBezTo>
                  <a:pt x="5850" y="2937"/>
                  <a:pt x="5838" y="2948"/>
                  <a:pt x="5813" y="2951"/>
                </a:cubicBezTo>
                <a:cubicBezTo>
                  <a:pt x="5811" y="2951"/>
                  <a:pt x="5809" y="2951"/>
                  <a:pt x="5807" y="2951"/>
                </a:cubicBezTo>
                <a:cubicBezTo>
                  <a:pt x="5772" y="2951"/>
                  <a:pt x="5772" y="2887"/>
                  <a:pt x="5733" y="2886"/>
                </a:cubicBezTo>
                <a:cubicBezTo>
                  <a:pt x="5693" y="2886"/>
                  <a:pt x="5678" y="2886"/>
                  <a:pt x="5621" y="2877"/>
                </a:cubicBezTo>
                <a:cubicBezTo>
                  <a:pt x="5610" y="2875"/>
                  <a:pt x="5603" y="2874"/>
                  <a:pt x="5598" y="2874"/>
                </a:cubicBezTo>
                <a:cubicBezTo>
                  <a:pt x="5586" y="2874"/>
                  <a:pt x="5587" y="2878"/>
                  <a:pt x="5585" y="2878"/>
                </a:cubicBezTo>
                <a:cubicBezTo>
                  <a:pt x="5583" y="2878"/>
                  <a:pt x="5579" y="2875"/>
                  <a:pt x="5564" y="2866"/>
                </a:cubicBezTo>
                <a:cubicBezTo>
                  <a:pt x="5524" y="2841"/>
                  <a:pt x="5708" y="2861"/>
                  <a:pt x="5524" y="2841"/>
                </a:cubicBezTo>
                <a:cubicBezTo>
                  <a:pt x="5339" y="2824"/>
                  <a:pt x="5371" y="2840"/>
                  <a:pt x="5339" y="2824"/>
                </a:cubicBezTo>
                <a:cubicBezTo>
                  <a:pt x="5307" y="2808"/>
                  <a:pt x="5251" y="2808"/>
                  <a:pt x="5217" y="2808"/>
                </a:cubicBezTo>
                <a:cubicBezTo>
                  <a:pt x="5196" y="2808"/>
                  <a:pt x="5199" y="2804"/>
                  <a:pt x="5188" y="2804"/>
                </a:cubicBezTo>
                <a:cubicBezTo>
                  <a:pt x="5182" y="2804"/>
                  <a:pt x="5173" y="2805"/>
                  <a:pt x="5154" y="2808"/>
                </a:cubicBezTo>
                <a:cubicBezTo>
                  <a:pt x="5099" y="2815"/>
                  <a:pt x="5091" y="2854"/>
                  <a:pt x="5066" y="2878"/>
                </a:cubicBezTo>
                <a:cubicBezTo>
                  <a:pt x="5030" y="2913"/>
                  <a:pt x="5002" y="2925"/>
                  <a:pt x="4980" y="2925"/>
                </a:cubicBezTo>
                <a:cubicBezTo>
                  <a:pt x="4951" y="2925"/>
                  <a:pt x="4931" y="2907"/>
                  <a:pt x="4914" y="2894"/>
                </a:cubicBezTo>
                <a:cubicBezTo>
                  <a:pt x="4914" y="2894"/>
                  <a:pt x="4939" y="2784"/>
                  <a:pt x="4859" y="2772"/>
                </a:cubicBezTo>
                <a:cubicBezTo>
                  <a:pt x="4729" y="2754"/>
                  <a:pt x="4690" y="2733"/>
                  <a:pt x="4679" y="2733"/>
                </a:cubicBezTo>
                <a:cubicBezTo>
                  <a:pt x="4674" y="2733"/>
                  <a:pt x="4674" y="2737"/>
                  <a:pt x="4674" y="2746"/>
                </a:cubicBezTo>
                <a:cubicBezTo>
                  <a:pt x="4674" y="2773"/>
                  <a:pt x="4579" y="2842"/>
                  <a:pt x="4546" y="2842"/>
                </a:cubicBezTo>
                <a:cubicBezTo>
                  <a:pt x="4539" y="2842"/>
                  <a:pt x="4535" y="2839"/>
                  <a:pt x="4535" y="2832"/>
                </a:cubicBezTo>
                <a:cubicBezTo>
                  <a:pt x="4535" y="2792"/>
                  <a:pt x="4640" y="2786"/>
                  <a:pt x="4577" y="2720"/>
                </a:cubicBezTo>
                <a:cubicBezTo>
                  <a:pt x="4514" y="2655"/>
                  <a:pt x="4497" y="2647"/>
                  <a:pt x="4463" y="2647"/>
                </a:cubicBezTo>
                <a:cubicBezTo>
                  <a:pt x="4434" y="2647"/>
                  <a:pt x="4405" y="2680"/>
                  <a:pt x="4359" y="2680"/>
                </a:cubicBezTo>
                <a:cubicBezTo>
                  <a:pt x="4354" y="2680"/>
                  <a:pt x="4349" y="2679"/>
                  <a:pt x="4343" y="2678"/>
                </a:cubicBezTo>
                <a:cubicBezTo>
                  <a:pt x="4286" y="2671"/>
                  <a:pt x="4214" y="2604"/>
                  <a:pt x="4214" y="2604"/>
                </a:cubicBezTo>
                <a:lnTo>
                  <a:pt x="4084" y="2515"/>
                </a:lnTo>
                <a:cubicBezTo>
                  <a:pt x="4084" y="2515"/>
                  <a:pt x="4024" y="2439"/>
                  <a:pt x="4052" y="2439"/>
                </a:cubicBezTo>
                <a:cubicBezTo>
                  <a:pt x="4054" y="2439"/>
                  <a:pt x="4057" y="2440"/>
                  <a:pt x="4061" y="2441"/>
                </a:cubicBezTo>
                <a:cubicBezTo>
                  <a:pt x="4088" y="2451"/>
                  <a:pt x="4116" y="2462"/>
                  <a:pt x="4139" y="2462"/>
                </a:cubicBezTo>
                <a:cubicBezTo>
                  <a:pt x="4156" y="2462"/>
                  <a:pt x="4170" y="2455"/>
                  <a:pt x="4175" y="2435"/>
                </a:cubicBezTo>
                <a:cubicBezTo>
                  <a:pt x="4193" y="2353"/>
                  <a:pt x="4227" y="2301"/>
                  <a:pt x="4250" y="2301"/>
                </a:cubicBezTo>
                <a:cubicBezTo>
                  <a:pt x="4259" y="2301"/>
                  <a:pt x="4266" y="2308"/>
                  <a:pt x="4271" y="2324"/>
                </a:cubicBezTo>
                <a:cubicBezTo>
                  <a:pt x="4271" y="2324"/>
                  <a:pt x="4384" y="2246"/>
                  <a:pt x="4361" y="2212"/>
                </a:cubicBezTo>
                <a:cubicBezTo>
                  <a:pt x="4290" y="2109"/>
                  <a:pt x="4258" y="2072"/>
                  <a:pt x="4228" y="2072"/>
                </a:cubicBezTo>
                <a:cubicBezTo>
                  <a:pt x="4225" y="2072"/>
                  <a:pt x="4223" y="2073"/>
                  <a:pt x="4220" y="2073"/>
                </a:cubicBezTo>
                <a:cubicBezTo>
                  <a:pt x="4192" y="2080"/>
                  <a:pt x="4192" y="2109"/>
                  <a:pt x="4167" y="2109"/>
                </a:cubicBezTo>
                <a:cubicBezTo>
                  <a:pt x="4161" y="2109"/>
                  <a:pt x="4154" y="2107"/>
                  <a:pt x="4146" y="2104"/>
                </a:cubicBezTo>
                <a:cubicBezTo>
                  <a:pt x="4098" y="2089"/>
                  <a:pt x="4113" y="2089"/>
                  <a:pt x="4075" y="2024"/>
                </a:cubicBezTo>
                <a:cubicBezTo>
                  <a:pt x="4041" y="1965"/>
                  <a:pt x="4050" y="1840"/>
                  <a:pt x="4008" y="1840"/>
                </a:cubicBezTo>
                <a:cubicBezTo>
                  <a:pt x="4003" y="1840"/>
                  <a:pt x="3996" y="1842"/>
                  <a:pt x="3989" y="1847"/>
                </a:cubicBezTo>
                <a:cubicBezTo>
                  <a:pt x="3923" y="1887"/>
                  <a:pt x="3867" y="1992"/>
                  <a:pt x="3881" y="2015"/>
                </a:cubicBezTo>
                <a:cubicBezTo>
                  <a:pt x="3896" y="2039"/>
                  <a:pt x="4000" y="2138"/>
                  <a:pt x="4000" y="2138"/>
                </a:cubicBezTo>
                <a:cubicBezTo>
                  <a:pt x="4000" y="2138"/>
                  <a:pt x="4000" y="2217"/>
                  <a:pt x="3964" y="2217"/>
                </a:cubicBezTo>
                <a:cubicBezTo>
                  <a:pt x="3962" y="2217"/>
                  <a:pt x="3960" y="2217"/>
                  <a:pt x="3958" y="2216"/>
                </a:cubicBezTo>
                <a:cubicBezTo>
                  <a:pt x="3934" y="2212"/>
                  <a:pt x="3921" y="2202"/>
                  <a:pt x="3910" y="2202"/>
                </a:cubicBezTo>
                <a:cubicBezTo>
                  <a:pt x="3902" y="2202"/>
                  <a:pt x="3895" y="2207"/>
                  <a:pt x="3884" y="2224"/>
                </a:cubicBezTo>
                <a:cubicBezTo>
                  <a:pt x="3862" y="2263"/>
                  <a:pt x="4011" y="2395"/>
                  <a:pt x="3967" y="2395"/>
                </a:cubicBezTo>
                <a:cubicBezTo>
                  <a:pt x="3966" y="2395"/>
                  <a:pt x="3964" y="2395"/>
                  <a:pt x="3963" y="2395"/>
                </a:cubicBezTo>
                <a:cubicBezTo>
                  <a:pt x="3955" y="2394"/>
                  <a:pt x="3950" y="2393"/>
                  <a:pt x="3946" y="2393"/>
                </a:cubicBezTo>
                <a:cubicBezTo>
                  <a:pt x="3925" y="2393"/>
                  <a:pt x="3940" y="2407"/>
                  <a:pt x="3912" y="2407"/>
                </a:cubicBezTo>
                <a:cubicBezTo>
                  <a:pt x="3904" y="2407"/>
                  <a:pt x="3892" y="2406"/>
                  <a:pt x="3875" y="2403"/>
                </a:cubicBezTo>
                <a:lnTo>
                  <a:pt x="3786" y="2386"/>
                </a:lnTo>
                <a:cubicBezTo>
                  <a:pt x="3698" y="2369"/>
                  <a:pt x="3763" y="2256"/>
                  <a:pt x="3699" y="2239"/>
                </a:cubicBezTo>
                <a:cubicBezTo>
                  <a:pt x="3680" y="2234"/>
                  <a:pt x="3668" y="2232"/>
                  <a:pt x="3657" y="2232"/>
                </a:cubicBezTo>
                <a:cubicBezTo>
                  <a:pt x="3634" y="2232"/>
                  <a:pt x="3624" y="2246"/>
                  <a:pt x="3578" y="2278"/>
                </a:cubicBezTo>
                <a:cubicBezTo>
                  <a:pt x="3513" y="2326"/>
                  <a:pt x="3609" y="2440"/>
                  <a:pt x="3561" y="2440"/>
                </a:cubicBezTo>
                <a:cubicBezTo>
                  <a:pt x="3528" y="2440"/>
                  <a:pt x="3481" y="2400"/>
                  <a:pt x="3467" y="2400"/>
                </a:cubicBezTo>
                <a:cubicBezTo>
                  <a:pt x="3460" y="2400"/>
                  <a:pt x="3461" y="2408"/>
                  <a:pt x="3473" y="2432"/>
                </a:cubicBezTo>
                <a:cubicBezTo>
                  <a:pt x="3513" y="2504"/>
                  <a:pt x="3552" y="2489"/>
                  <a:pt x="3504" y="2535"/>
                </a:cubicBezTo>
                <a:cubicBezTo>
                  <a:pt x="3461" y="2578"/>
                  <a:pt x="3421" y="2670"/>
                  <a:pt x="3399" y="2670"/>
                </a:cubicBezTo>
                <a:cubicBezTo>
                  <a:pt x="3395" y="2670"/>
                  <a:pt x="3392" y="2668"/>
                  <a:pt x="3390" y="2663"/>
                </a:cubicBezTo>
                <a:cubicBezTo>
                  <a:pt x="3335" y="2557"/>
                  <a:pt x="3351" y="2453"/>
                  <a:pt x="3351" y="2453"/>
                </a:cubicBezTo>
                <a:cubicBezTo>
                  <a:pt x="3351" y="2453"/>
                  <a:pt x="3401" y="2373"/>
                  <a:pt x="3336" y="2349"/>
                </a:cubicBezTo>
                <a:cubicBezTo>
                  <a:pt x="3299" y="2334"/>
                  <a:pt x="3275" y="2326"/>
                  <a:pt x="3256" y="2326"/>
                </a:cubicBezTo>
                <a:cubicBezTo>
                  <a:pt x="3243" y="2326"/>
                  <a:pt x="3232" y="2330"/>
                  <a:pt x="3222" y="2340"/>
                </a:cubicBezTo>
                <a:lnTo>
                  <a:pt x="3054" y="2201"/>
                </a:lnTo>
                <a:cubicBezTo>
                  <a:pt x="3054" y="2201"/>
                  <a:pt x="3045" y="2312"/>
                  <a:pt x="2982" y="2320"/>
                </a:cubicBezTo>
                <a:cubicBezTo>
                  <a:pt x="2926" y="2326"/>
                  <a:pt x="2871" y="2425"/>
                  <a:pt x="2816" y="2425"/>
                </a:cubicBezTo>
                <a:cubicBezTo>
                  <a:pt x="2807" y="2425"/>
                  <a:pt x="2797" y="2422"/>
                  <a:pt x="2788" y="2415"/>
                </a:cubicBezTo>
                <a:cubicBezTo>
                  <a:pt x="2723" y="2366"/>
                  <a:pt x="2611" y="2340"/>
                  <a:pt x="2611" y="2340"/>
                </a:cubicBezTo>
                <a:cubicBezTo>
                  <a:pt x="2611" y="2340"/>
                  <a:pt x="2598" y="2374"/>
                  <a:pt x="2569" y="2374"/>
                </a:cubicBezTo>
                <a:cubicBezTo>
                  <a:pt x="2564" y="2374"/>
                  <a:pt x="2559" y="2373"/>
                  <a:pt x="2553" y="2370"/>
                </a:cubicBezTo>
                <a:cubicBezTo>
                  <a:pt x="2513" y="2353"/>
                  <a:pt x="2562" y="2323"/>
                  <a:pt x="2497" y="2289"/>
                </a:cubicBezTo>
                <a:cubicBezTo>
                  <a:pt x="2465" y="2272"/>
                  <a:pt x="2436" y="2266"/>
                  <a:pt x="2412" y="2266"/>
                </a:cubicBezTo>
                <a:cubicBezTo>
                  <a:pt x="2390" y="2266"/>
                  <a:pt x="2371" y="2272"/>
                  <a:pt x="2360" y="2280"/>
                </a:cubicBezTo>
                <a:cubicBezTo>
                  <a:pt x="2337" y="2294"/>
                  <a:pt x="2284" y="2409"/>
                  <a:pt x="2251" y="2409"/>
                </a:cubicBezTo>
                <a:cubicBezTo>
                  <a:pt x="2249" y="2409"/>
                  <a:pt x="2247" y="2408"/>
                  <a:pt x="2245" y="2407"/>
                </a:cubicBezTo>
                <a:cubicBezTo>
                  <a:pt x="2212" y="2392"/>
                  <a:pt x="2200" y="2403"/>
                  <a:pt x="2158" y="2341"/>
                </a:cubicBezTo>
                <a:cubicBezTo>
                  <a:pt x="2077" y="2227"/>
                  <a:pt x="2143" y="2219"/>
                  <a:pt x="2095" y="2172"/>
                </a:cubicBezTo>
                <a:cubicBezTo>
                  <a:pt x="2070" y="2146"/>
                  <a:pt x="2069" y="2130"/>
                  <a:pt x="2064" y="2130"/>
                </a:cubicBezTo>
                <a:cubicBezTo>
                  <a:pt x="2060" y="2130"/>
                  <a:pt x="2054" y="2144"/>
                  <a:pt x="2021" y="2179"/>
                </a:cubicBezTo>
                <a:cubicBezTo>
                  <a:pt x="1957" y="2250"/>
                  <a:pt x="1941" y="2292"/>
                  <a:pt x="1938" y="2364"/>
                </a:cubicBezTo>
                <a:cubicBezTo>
                  <a:pt x="1938" y="2438"/>
                  <a:pt x="2035" y="2423"/>
                  <a:pt x="1954" y="2470"/>
                </a:cubicBezTo>
                <a:cubicBezTo>
                  <a:pt x="1874" y="2518"/>
                  <a:pt x="1849" y="2574"/>
                  <a:pt x="1775" y="2574"/>
                </a:cubicBezTo>
                <a:cubicBezTo>
                  <a:pt x="1716" y="2574"/>
                  <a:pt x="1717" y="2562"/>
                  <a:pt x="1685" y="2562"/>
                </a:cubicBezTo>
                <a:cubicBezTo>
                  <a:pt x="1677" y="2562"/>
                  <a:pt x="1668" y="2563"/>
                  <a:pt x="1657" y="2564"/>
                </a:cubicBezTo>
                <a:cubicBezTo>
                  <a:pt x="1590" y="2572"/>
                  <a:pt x="1567" y="2610"/>
                  <a:pt x="1575" y="2635"/>
                </a:cubicBezTo>
                <a:cubicBezTo>
                  <a:pt x="1583" y="2661"/>
                  <a:pt x="1527" y="2707"/>
                  <a:pt x="1606" y="2724"/>
                </a:cubicBezTo>
                <a:cubicBezTo>
                  <a:pt x="1687" y="2741"/>
                  <a:pt x="1743" y="2741"/>
                  <a:pt x="1727" y="2757"/>
                </a:cubicBezTo>
                <a:cubicBezTo>
                  <a:pt x="1712" y="2772"/>
                  <a:pt x="1727" y="2831"/>
                  <a:pt x="1711" y="2854"/>
                </a:cubicBezTo>
                <a:cubicBezTo>
                  <a:pt x="1692" y="2878"/>
                  <a:pt x="1644" y="2917"/>
                  <a:pt x="1660" y="2941"/>
                </a:cubicBezTo>
                <a:cubicBezTo>
                  <a:pt x="1675" y="2964"/>
                  <a:pt x="1736" y="3006"/>
                  <a:pt x="1710" y="3006"/>
                </a:cubicBezTo>
                <a:cubicBezTo>
                  <a:pt x="1707" y="3006"/>
                  <a:pt x="1703" y="3006"/>
                  <a:pt x="1698" y="3005"/>
                </a:cubicBezTo>
                <a:cubicBezTo>
                  <a:pt x="1650" y="2997"/>
                  <a:pt x="1595" y="2988"/>
                  <a:pt x="1538" y="2988"/>
                </a:cubicBezTo>
                <a:cubicBezTo>
                  <a:pt x="1481" y="2988"/>
                  <a:pt x="1523" y="2900"/>
                  <a:pt x="1475" y="2874"/>
                </a:cubicBezTo>
                <a:cubicBezTo>
                  <a:pt x="1466" y="2869"/>
                  <a:pt x="1460" y="2867"/>
                  <a:pt x="1456" y="2867"/>
                </a:cubicBezTo>
                <a:cubicBezTo>
                  <a:pt x="1438" y="2867"/>
                  <a:pt x="1446" y="2898"/>
                  <a:pt x="1408" y="2898"/>
                </a:cubicBezTo>
                <a:cubicBezTo>
                  <a:pt x="1404" y="2898"/>
                  <a:pt x="1401" y="2897"/>
                  <a:pt x="1396" y="2897"/>
                </a:cubicBezTo>
                <a:cubicBezTo>
                  <a:pt x="1393" y="2896"/>
                  <a:pt x="1390" y="2896"/>
                  <a:pt x="1387" y="2896"/>
                </a:cubicBezTo>
                <a:cubicBezTo>
                  <a:pt x="1350" y="2896"/>
                  <a:pt x="1408" y="2946"/>
                  <a:pt x="1369" y="2946"/>
                </a:cubicBezTo>
                <a:cubicBezTo>
                  <a:pt x="1361" y="2946"/>
                  <a:pt x="1349" y="2944"/>
                  <a:pt x="1330" y="2938"/>
                </a:cubicBezTo>
                <a:cubicBezTo>
                  <a:pt x="1318" y="2934"/>
                  <a:pt x="1310" y="2933"/>
                  <a:pt x="1305" y="2933"/>
                </a:cubicBezTo>
                <a:cubicBezTo>
                  <a:pt x="1263" y="2933"/>
                  <a:pt x="1426" y="3048"/>
                  <a:pt x="1353" y="3092"/>
                </a:cubicBezTo>
                <a:cubicBezTo>
                  <a:pt x="1273" y="3140"/>
                  <a:pt x="1289" y="3203"/>
                  <a:pt x="1256" y="3243"/>
                </a:cubicBezTo>
                <a:cubicBezTo>
                  <a:pt x="1223" y="3285"/>
                  <a:pt x="1264" y="3348"/>
                  <a:pt x="1190" y="3356"/>
                </a:cubicBezTo>
                <a:cubicBezTo>
                  <a:pt x="1118" y="3363"/>
                  <a:pt x="1095" y="3379"/>
                  <a:pt x="1069" y="3386"/>
                </a:cubicBezTo>
                <a:cubicBezTo>
                  <a:pt x="1052" y="3392"/>
                  <a:pt x="1007" y="3441"/>
                  <a:pt x="979" y="3441"/>
                </a:cubicBezTo>
                <a:cubicBezTo>
                  <a:pt x="969" y="3441"/>
                  <a:pt x="960" y="3434"/>
                  <a:pt x="956" y="3417"/>
                </a:cubicBezTo>
                <a:cubicBezTo>
                  <a:pt x="941" y="3351"/>
                  <a:pt x="1030" y="3297"/>
                  <a:pt x="973" y="3240"/>
                </a:cubicBezTo>
                <a:cubicBezTo>
                  <a:pt x="918" y="3182"/>
                  <a:pt x="965" y="3166"/>
                  <a:pt x="884" y="3151"/>
                </a:cubicBezTo>
                <a:cubicBezTo>
                  <a:pt x="860" y="3146"/>
                  <a:pt x="848" y="3144"/>
                  <a:pt x="842" y="3144"/>
                </a:cubicBezTo>
                <a:cubicBezTo>
                  <a:pt x="826" y="3144"/>
                  <a:pt x="839" y="3155"/>
                  <a:pt x="788" y="3166"/>
                </a:cubicBezTo>
                <a:cubicBezTo>
                  <a:pt x="781" y="3168"/>
                  <a:pt x="774" y="3168"/>
                  <a:pt x="767" y="3168"/>
                </a:cubicBezTo>
                <a:cubicBezTo>
                  <a:pt x="736" y="3168"/>
                  <a:pt x="716" y="3154"/>
                  <a:pt x="701" y="3154"/>
                </a:cubicBezTo>
                <a:cubicBezTo>
                  <a:pt x="687" y="3154"/>
                  <a:pt x="677" y="3165"/>
                  <a:pt x="667" y="3205"/>
                </a:cubicBezTo>
                <a:cubicBezTo>
                  <a:pt x="642" y="3302"/>
                  <a:pt x="642" y="3405"/>
                  <a:pt x="625" y="3439"/>
                </a:cubicBezTo>
                <a:cubicBezTo>
                  <a:pt x="610" y="3469"/>
                  <a:pt x="696" y="3562"/>
                  <a:pt x="744" y="3562"/>
                </a:cubicBezTo>
                <a:cubicBezTo>
                  <a:pt x="751" y="3562"/>
                  <a:pt x="758" y="3562"/>
                  <a:pt x="766" y="3562"/>
                </a:cubicBezTo>
                <a:cubicBezTo>
                  <a:pt x="807" y="3562"/>
                  <a:pt x="850" y="3561"/>
                  <a:pt x="898" y="3546"/>
                </a:cubicBezTo>
                <a:cubicBezTo>
                  <a:pt x="902" y="3545"/>
                  <a:pt x="907" y="3545"/>
                  <a:pt x="912" y="3545"/>
                </a:cubicBezTo>
                <a:cubicBezTo>
                  <a:pt x="968" y="3545"/>
                  <a:pt x="1050" y="3620"/>
                  <a:pt x="1050" y="3620"/>
                </a:cubicBezTo>
                <a:lnTo>
                  <a:pt x="1098" y="3697"/>
                </a:lnTo>
                <a:lnTo>
                  <a:pt x="1152" y="3785"/>
                </a:lnTo>
                <a:cubicBezTo>
                  <a:pt x="1152" y="3785"/>
                  <a:pt x="1167" y="3768"/>
                  <a:pt x="1183" y="3768"/>
                </a:cubicBezTo>
                <a:cubicBezTo>
                  <a:pt x="1198" y="3768"/>
                  <a:pt x="1213" y="3780"/>
                  <a:pt x="1223" y="3825"/>
                </a:cubicBezTo>
                <a:cubicBezTo>
                  <a:pt x="1246" y="3920"/>
                  <a:pt x="1206" y="3979"/>
                  <a:pt x="1206" y="3987"/>
                </a:cubicBezTo>
                <a:lnTo>
                  <a:pt x="1206" y="3996"/>
                </a:lnTo>
                <a:cubicBezTo>
                  <a:pt x="1206" y="3996"/>
                  <a:pt x="1190" y="4023"/>
                  <a:pt x="1168" y="4023"/>
                </a:cubicBezTo>
                <a:cubicBezTo>
                  <a:pt x="1151" y="4023"/>
                  <a:pt x="1130" y="4006"/>
                  <a:pt x="1110" y="3947"/>
                </a:cubicBezTo>
                <a:cubicBezTo>
                  <a:pt x="1070" y="3827"/>
                  <a:pt x="967" y="3712"/>
                  <a:pt x="925" y="3712"/>
                </a:cubicBezTo>
                <a:cubicBezTo>
                  <a:pt x="919" y="3712"/>
                  <a:pt x="915" y="3714"/>
                  <a:pt x="912" y="3719"/>
                </a:cubicBezTo>
                <a:cubicBezTo>
                  <a:pt x="887" y="3759"/>
                  <a:pt x="884" y="3888"/>
                  <a:pt x="876" y="3913"/>
                </a:cubicBezTo>
                <a:cubicBezTo>
                  <a:pt x="869" y="3935"/>
                  <a:pt x="889" y="4018"/>
                  <a:pt x="857" y="4018"/>
                </a:cubicBezTo>
                <a:cubicBezTo>
                  <a:pt x="855" y="4018"/>
                  <a:pt x="853" y="4018"/>
                  <a:pt x="852" y="4017"/>
                </a:cubicBezTo>
                <a:cubicBezTo>
                  <a:pt x="812" y="4010"/>
                  <a:pt x="756" y="3959"/>
                  <a:pt x="756" y="3959"/>
                </a:cubicBezTo>
                <a:cubicBezTo>
                  <a:pt x="756" y="3959"/>
                  <a:pt x="836" y="3856"/>
                  <a:pt x="741" y="3847"/>
                </a:cubicBezTo>
                <a:cubicBezTo>
                  <a:pt x="718" y="3844"/>
                  <a:pt x="701" y="3843"/>
                  <a:pt x="687" y="3843"/>
                </a:cubicBezTo>
                <a:cubicBezTo>
                  <a:pt x="645" y="3843"/>
                  <a:pt x="632" y="3852"/>
                  <a:pt x="593" y="3852"/>
                </a:cubicBezTo>
                <a:cubicBezTo>
                  <a:pt x="589" y="3852"/>
                  <a:pt x="584" y="3851"/>
                  <a:pt x="579" y="3851"/>
                </a:cubicBezTo>
                <a:cubicBezTo>
                  <a:pt x="513" y="3851"/>
                  <a:pt x="496" y="3996"/>
                  <a:pt x="456" y="3996"/>
                </a:cubicBezTo>
                <a:cubicBezTo>
                  <a:pt x="427" y="3996"/>
                  <a:pt x="414" y="4038"/>
                  <a:pt x="401" y="4038"/>
                </a:cubicBezTo>
                <a:cubicBezTo>
                  <a:pt x="395" y="4038"/>
                  <a:pt x="389" y="4029"/>
                  <a:pt x="382" y="4004"/>
                </a:cubicBezTo>
                <a:cubicBezTo>
                  <a:pt x="359" y="3924"/>
                  <a:pt x="391" y="3859"/>
                  <a:pt x="391" y="3859"/>
                </a:cubicBezTo>
                <a:cubicBezTo>
                  <a:pt x="391" y="3859"/>
                  <a:pt x="434" y="3634"/>
                  <a:pt x="404" y="3610"/>
                </a:cubicBezTo>
                <a:cubicBezTo>
                  <a:pt x="373" y="3585"/>
                  <a:pt x="380" y="3528"/>
                  <a:pt x="342" y="3480"/>
                </a:cubicBezTo>
                <a:cubicBezTo>
                  <a:pt x="318" y="3452"/>
                  <a:pt x="276" y="3430"/>
                  <a:pt x="250" y="3430"/>
                </a:cubicBezTo>
                <a:cubicBezTo>
                  <a:pt x="233" y="3430"/>
                  <a:pt x="222" y="3440"/>
                  <a:pt x="228" y="3463"/>
                </a:cubicBezTo>
                <a:cubicBezTo>
                  <a:pt x="243" y="3519"/>
                  <a:pt x="153" y="3663"/>
                  <a:pt x="176" y="3688"/>
                </a:cubicBezTo>
                <a:cubicBezTo>
                  <a:pt x="202" y="3713"/>
                  <a:pt x="183" y="3802"/>
                  <a:pt x="191" y="3842"/>
                </a:cubicBezTo>
                <a:cubicBezTo>
                  <a:pt x="199" y="3882"/>
                  <a:pt x="205" y="3996"/>
                  <a:pt x="205" y="3996"/>
                </a:cubicBezTo>
                <a:cubicBezTo>
                  <a:pt x="205" y="3996"/>
                  <a:pt x="165" y="4004"/>
                  <a:pt x="125" y="4051"/>
                </a:cubicBezTo>
                <a:cubicBezTo>
                  <a:pt x="83" y="4101"/>
                  <a:pt x="74" y="4179"/>
                  <a:pt x="91" y="4204"/>
                </a:cubicBezTo>
                <a:cubicBezTo>
                  <a:pt x="93" y="4207"/>
                  <a:pt x="95" y="4208"/>
                  <a:pt x="97" y="4208"/>
                </a:cubicBezTo>
                <a:cubicBezTo>
                  <a:pt x="104" y="4208"/>
                  <a:pt x="112" y="4191"/>
                  <a:pt x="113" y="4191"/>
                </a:cubicBezTo>
                <a:lnTo>
                  <a:pt x="113" y="4191"/>
                </a:lnTo>
                <a:cubicBezTo>
                  <a:pt x="115" y="4191"/>
                  <a:pt x="109" y="4208"/>
                  <a:pt x="91" y="4275"/>
                </a:cubicBezTo>
                <a:cubicBezTo>
                  <a:pt x="88" y="4290"/>
                  <a:pt x="86" y="4302"/>
                  <a:pt x="82" y="4316"/>
                </a:cubicBezTo>
                <a:cubicBezTo>
                  <a:pt x="59" y="4432"/>
                  <a:pt x="96" y="4441"/>
                  <a:pt x="73" y="4478"/>
                </a:cubicBezTo>
                <a:cubicBezTo>
                  <a:pt x="48" y="4518"/>
                  <a:pt x="105" y="4642"/>
                  <a:pt x="86" y="4670"/>
                </a:cubicBezTo>
                <a:cubicBezTo>
                  <a:pt x="20" y="4773"/>
                  <a:pt x="53" y="4806"/>
                  <a:pt x="28" y="4847"/>
                </a:cubicBezTo>
                <a:cubicBezTo>
                  <a:pt x="5" y="4887"/>
                  <a:pt x="51" y="4927"/>
                  <a:pt x="36" y="4967"/>
                </a:cubicBezTo>
                <a:cubicBezTo>
                  <a:pt x="20" y="5009"/>
                  <a:pt x="42" y="5104"/>
                  <a:pt x="42" y="5104"/>
                </a:cubicBezTo>
                <a:cubicBezTo>
                  <a:pt x="42" y="5104"/>
                  <a:pt x="67" y="5206"/>
                  <a:pt x="47" y="5206"/>
                </a:cubicBezTo>
                <a:cubicBezTo>
                  <a:pt x="45" y="5206"/>
                  <a:pt x="43" y="5205"/>
                  <a:pt x="40" y="5203"/>
                </a:cubicBezTo>
                <a:cubicBezTo>
                  <a:pt x="37" y="5201"/>
                  <a:pt x="35" y="5200"/>
                  <a:pt x="32" y="5200"/>
                </a:cubicBezTo>
                <a:cubicBezTo>
                  <a:pt x="5" y="5200"/>
                  <a:pt x="1" y="5310"/>
                  <a:pt x="22" y="5348"/>
                </a:cubicBezTo>
                <a:cubicBezTo>
                  <a:pt x="48" y="5388"/>
                  <a:pt x="110" y="5526"/>
                  <a:pt x="110" y="5526"/>
                </a:cubicBezTo>
                <a:lnTo>
                  <a:pt x="150" y="5494"/>
                </a:lnTo>
                <a:cubicBezTo>
                  <a:pt x="150" y="5494"/>
                  <a:pt x="179" y="5513"/>
                  <a:pt x="203" y="5513"/>
                </a:cubicBezTo>
                <a:cubicBezTo>
                  <a:pt x="219" y="5513"/>
                  <a:pt x="232" y="5504"/>
                  <a:pt x="230" y="5471"/>
                </a:cubicBezTo>
                <a:cubicBezTo>
                  <a:pt x="225" y="5389"/>
                  <a:pt x="280" y="5303"/>
                  <a:pt x="274" y="5221"/>
                </a:cubicBezTo>
                <a:cubicBezTo>
                  <a:pt x="267" y="5141"/>
                  <a:pt x="310" y="5044"/>
                  <a:pt x="310" y="5044"/>
                </a:cubicBezTo>
                <a:cubicBezTo>
                  <a:pt x="310" y="5044"/>
                  <a:pt x="390" y="4989"/>
                  <a:pt x="430" y="4933"/>
                </a:cubicBezTo>
                <a:cubicBezTo>
                  <a:pt x="471" y="4878"/>
                  <a:pt x="448" y="4870"/>
                  <a:pt x="504" y="4855"/>
                </a:cubicBezTo>
                <a:cubicBezTo>
                  <a:pt x="561" y="4840"/>
                  <a:pt x="658" y="4849"/>
                  <a:pt x="633" y="4798"/>
                </a:cubicBezTo>
                <a:cubicBezTo>
                  <a:pt x="610" y="4750"/>
                  <a:pt x="658" y="4703"/>
                  <a:pt x="675" y="4662"/>
                </a:cubicBezTo>
                <a:cubicBezTo>
                  <a:pt x="691" y="4621"/>
                  <a:pt x="838" y="4550"/>
                  <a:pt x="861" y="4527"/>
                </a:cubicBezTo>
                <a:cubicBezTo>
                  <a:pt x="881" y="4509"/>
                  <a:pt x="886" y="4491"/>
                  <a:pt x="919" y="4491"/>
                </a:cubicBezTo>
                <a:cubicBezTo>
                  <a:pt x="930" y="4491"/>
                  <a:pt x="943" y="4492"/>
                  <a:pt x="959" y="4496"/>
                </a:cubicBezTo>
                <a:cubicBezTo>
                  <a:pt x="1007" y="4507"/>
                  <a:pt x="1044" y="4525"/>
                  <a:pt x="1066" y="4525"/>
                </a:cubicBezTo>
                <a:cubicBezTo>
                  <a:pt x="1078" y="4525"/>
                  <a:pt x="1086" y="4520"/>
                  <a:pt x="1089" y="4505"/>
                </a:cubicBezTo>
                <a:cubicBezTo>
                  <a:pt x="1096" y="4465"/>
                  <a:pt x="1210" y="4458"/>
                  <a:pt x="1169" y="4387"/>
                </a:cubicBezTo>
                <a:cubicBezTo>
                  <a:pt x="1129" y="4313"/>
                  <a:pt x="1130" y="4305"/>
                  <a:pt x="1130" y="4265"/>
                </a:cubicBezTo>
                <a:lnTo>
                  <a:pt x="1130" y="4262"/>
                </a:lnTo>
                <a:cubicBezTo>
                  <a:pt x="1136" y="4225"/>
                  <a:pt x="1212" y="4216"/>
                  <a:pt x="1236" y="4139"/>
                </a:cubicBezTo>
                <a:cubicBezTo>
                  <a:pt x="1260" y="4061"/>
                  <a:pt x="1268" y="4027"/>
                  <a:pt x="1316" y="4027"/>
                </a:cubicBezTo>
                <a:cubicBezTo>
                  <a:pt x="1317" y="4027"/>
                  <a:pt x="1318" y="4027"/>
                  <a:pt x="1320" y="4027"/>
                </a:cubicBezTo>
                <a:cubicBezTo>
                  <a:pt x="1341" y="4027"/>
                  <a:pt x="1356" y="4028"/>
                  <a:pt x="1369" y="4031"/>
                </a:cubicBezTo>
                <a:cubicBezTo>
                  <a:pt x="1387" y="4034"/>
                  <a:pt x="1398" y="4044"/>
                  <a:pt x="1407" y="4067"/>
                </a:cubicBezTo>
                <a:cubicBezTo>
                  <a:pt x="1423" y="4108"/>
                  <a:pt x="1415" y="4156"/>
                  <a:pt x="1373" y="4227"/>
                </a:cubicBezTo>
                <a:cubicBezTo>
                  <a:pt x="1333" y="4298"/>
                  <a:pt x="1307" y="4356"/>
                  <a:pt x="1315" y="4412"/>
                </a:cubicBezTo>
                <a:cubicBezTo>
                  <a:pt x="1320" y="4450"/>
                  <a:pt x="1343" y="4477"/>
                  <a:pt x="1367" y="4477"/>
                </a:cubicBezTo>
                <a:cubicBezTo>
                  <a:pt x="1380" y="4477"/>
                  <a:pt x="1393" y="4469"/>
                  <a:pt x="1404" y="4452"/>
                </a:cubicBezTo>
                <a:cubicBezTo>
                  <a:pt x="1436" y="4404"/>
                  <a:pt x="1566" y="4350"/>
                  <a:pt x="1623" y="4310"/>
                </a:cubicBezTo>
                <a:cubicBezTo>
                  <a:pt x="1681" y="4270"/>
                  <a:pt x="1769" y="4231"/>
                  <a:pt x="1795" y="4224"/>
                </a:cubicBezTo>
                <a:cubicBezTo>
                  <a:pt x="1799" y="4223"/>
                  <a:pt x="1804" y="4222"/>
                  <a:pt x="1810" y="4222"/>
                </a:cubicBezTo>
                <a:cubicBezTo>
                  <a:pt x="1843" y="4222"/>
                  <a:pt x="1910" y="4235"/>
                  <a:pt x="1956" y="4235"/>
                </a:cubicBezTo>
                <a:cubicBezTo>
                  <a:pt x="1965" y="4235"/>
                  <a:pt x="1973" y="4234"/>
                  <a:pt x="1980" y="4233"/>
                </a:cubicBezTo>
                <a:cubicBezTo>
                  <a:pt x="2010" y="4228"/>
                  <a:pt x="2057" y="4211"/>
                  <a:pt x="2085" y="4211"/>
                </a:cubicBezTo>
                <a:cubicBezTo>
                  <a:pt x="2102" y="4211"/>
                  <a:pt x="2112" y="4217"/>
                  <a:pt x="2108" y="4235"/>
                </a:cubicBezTo>
                <a:cubicBezTo>
                  <a:pt x="2100" y="4282"/>
                  <a:pt x="2165" y="4251"/>
                  <a:pt x="2260" y="4341"/>
                </a:cubicBezTo>
                <a:cubicBezTo>
                  <a:pt x="2357" y="4428"/>
                  <a:pt x="2412" y="4455"/>
                  <a:pt x="2396" y="4519"/>
                </a:cubicBezTo>
                <a:cubicBezTo>
                  <a:pt x="2377" y="4582"/>
                  <a:pt x="2385" y="4656"/>
                  <a:pt x="2411" y="4664"/>
                </a:cubicBezTo>
                <a:cubicBezTo>
                  <a:pt x="2414" y="4665"/>
                  <a:pt x="2419" y="4666"/>
                  <a:pt x="2425" y="4666"/>
                </a:cubicBezTo>
                <a:cubicBezTo>
                  <a:pt x="2458" y="4666"/>
                  <a:pt x="2527" y="4653"/>
                  <a:pt x="2572" y="4653"/>
                </a:cubicBezTo>
                <a:cubicBezTo>
                  <a:pt x="2586" y="4653"/>
                  <a:pt x="2598" y="4654"/>
                  <a:pt x="2605" y="4658"/>
                </a:cubicBezTo>
                <a:cubicBezTo>
                  <a:pt x="2637" y="4673"/>
                  <a:pt x="2876" y="4789"/>
                  <a:pt x="2934" y="4821"/>
                </a:cubicBezTo>
                <a:cubicBezTo>
                  <a:pt x="2990" y="4855"/>
                  <a:pt x="2982" y="4910"/>
                  <a:pt x="3021" y="4967"/>
                </a:cubicBezTo>
                <a:cubicBezTo>
                  <a:pt x="3059" y="5024"/>
                  <a:pt x="3059" y="5104"/>
                  <a:pt x="3147" y="5195"/>
                </a:cubicBezTo>
                <a:cubicBezTo>
                  <a:pt x="3236" y="5283"/>
                  <a:pt x="3275" y="5381"/>
                  <a:pt x="3315" y="5389"/>
                </a:cubicBezTo>
                <a:cubicBezTo>
                  <a:pt x="3346" y="5396"/>
                  <a:pt x="3379" y="5419"/>
                  <a:pt x="3407" y="5419"/>
                </a:cubicBezTo>
                <a:cubicBezTo>
                  <a:pt x="3415" y="5419"/>
                  <a:pt x="3422" y="5418"/>
                  <a:pt x="3428" y="5414"/>
                </a:cubicBezTo>
                <a:cubicBezTo>
                  <a:pt x="3461" y="5398"/>
                  <a:pt x="3476" y="5421"/>
                  <a:pt x="3493" y="5334"/>
                </a:cubicBezTo>
                <a:cubicBezTo>
                  <a:pt x="3500" y="5300"/>
                  <a:pt x="3516" y="5287"/>
                  <a:pt x="3535" y="5287"/>
                </a:cubicBezTo>
                <a:cubicBezTo>
                  <a:pt x="3565" y="5287"/>
                  <a:pt x="3603" y="5321"/>
                  <a:pt x="3622" y="5351"/>
                </a:cubicBezTo>
                <a:cubicBezTo>
                  <a:pt x="3647" y="5386"/>
                  <a:pt x="3639" y="5410"/>
                  <a:pt x="3671" y="5410"/>
                </a:cubicBezTo>
                <a:cubicBezTo>
                  <a:pt x="3682" y="5410"/>
                  <a:pt x="3697" y="5407"/>
                  <a:pt x="3719" y="5401"/>
                </a:cubicBezTo>
                <a:cubicBezTo>
                  <a:pt x="3807" y="5378"/>
                  <a:pt x="3863" y="5386"/>
                  <a:pt x="3866" y="5348"/>
                </a:cubicBezTo>
                <a:cubicBezTo>
                  <a:pt x="3866" y="5306"/>
                  <a:pt x="3890" y="5275"/>
                  <a:pt x="3883" y="5234"/>
                </a:cubicBezTo>
                <a:cubicBezTo>
                  <a:pt x="3875" y="5194"/>
                  <a:pt x="3876" y="5114"/>
                  <a:pt x="3884" y="5072"/>
                </a:cubicBezTo>
                <a:cubicBezTo>
                  <a:pt x="3893" y="5032"/>
                  <a:pt x="3901" y="4935"/>
                  <a:pt x="3960" y="4920"/>
                </a:cubicBezTo>
                <a:cubicBezTo>
                  <a:pt x="4015" y="4904"/>
                  <a:pt x="4032" y="4841"/>
                  <a:pt x="4121" y="4833"/>
                </a:cubicBezTo>
                <a:cubicBezTo>
                  <a:pt x="4130" y="4833"/>
                  <a:pt x="4139" y="4832"/>
                  <a:pt x="4147" y="4832"/>
                </a:cubicBezTo>
                <a:cubicBezTo>
                  <a:pt x="4224" y="4832"/>
                  <a:pt x="4287" y="4861"/>
                  <a:pt x="4323" y="4890"/>
                </a:cubicBezTo>
                <a:cubicBezTo>
                  <a:pt x="4363" y="4924"/>
                  <a:pt x="4468" y="4957"/>
                  <a:pt x="4498" y="4964"/>
                </a:cubicBezTo>
                <a:cubicBezTo>
                  <a:pt x="4531" y="4972"/>
                  <a:pt x="4546" y="4964"/>
                  <a:pt x="4571" y="4997"/>
                </a:cubicBezTo>
                <a:cubicBezTo>
                  <a:pt x="4594" y="5029"/>
                  <a:pt x="4651" y="5126"/>
                  <a:pt x="4651" y="5126"/>
                </a:cubicBezTo>
                <a:cubicBezTo>
                  <a:pt x="4651" y="5126"/>
                  <a:pt x="4645" y="5122"/>
                  <a:pt x="4640" y="5122"/>
                </a:cubicBezTo>
                <a:cubicBezTo>
                  <a:pt x="4630" y="5122"/>
                  <a:pt x="4624" y="5136"/>
                  <a:pt x="4666" y="5214"/>
                </a:cubicBezTo>
                <a:cubicBezTo>
                  <a:pt x="4729" y="5335"/>
                  <a:pt x="4848" y="5451"/>
                  <a:pt x="4825" y="5466"/>
                </a:cubicBezTo>
                <a:cubicBezTo>
                  <a:pt x="4800" y="5481"/>
                  <a:pt x="4671" y="5537"/>
                  <a:pt x="4839" y="5595"/>
                </a:cubicBezTo>
                <a:cubicBezTo>
                  <a:pt x="5008" y="5652"/>
                  <a:pt x="5137" y="5671"/>
                  <a:pt x="5137" y="5671"/>
                </a:cubicBezTo>
                <a:lnTo>
                  <a:pt x="5217" y="5622"/>
                </a:lnTo>
                <a:lnTo>
                  <a:pt x="5314" y="5680"/>
                </a:lnTo>
                <a:cubicBezTo>
                  <a:pt x="5314" y="5680"/>
                  <a:pt x="5502" y="5720"/>
                  <a:pt x="5514" y="5755"/>
                </a:cubicBezTo>
                <a:cubicBezTo>
                  <a:pt x="5553" y="5876"/>
                  <a:pt x="5610" y="5909"/>
                  <a:pt x="5610" y="5909"/>
                </a:cubicBezTo>
                <a:cubicBezTo>
                  <a:pt x="5610" y="5909"/>
                  <a:pt x="5733" y="5789"/>
                  <a:pt x="5771" y="5789"/>
                </a:cubicBezTo>
                <a:cubicBezTo>
                  <a:pt x="5772" y="5789"/>
                  <a:pt x="5773" y="5789"/>
                  <a:pt x="5774" y="5789"/>
                </a:cubicBezTo>
                <a:cubicBezTo>
                  <a:pt x="5807" y="5799"/>
                  <a:pt x="5838" y="5814"/>
                  <a:pt x="5830" y="5855"/>
                </a:cubicBezTo>
                <a:cubicBezTo>
                  <a:pt x="5822" y="5896"/>
                  <a:pt x="5867" y="5906"/>
                  <a:pt x="5821" y="5943"/>
                </a:cubicBezTo>
                <a:cubicBezTo>
                  <a:pt x="5714" y="6029"/>
                  <a:pt x="5651" y="5982"/>
                  <a:pt x="5659" y="6037"/>
                </a:cubicBezTo>
                <a:cubicBezTo>
                  <a:pt x="5667" y="6094"/>
                  <a:pt x="5456" y="6091"/>
                  <a:pt x="5690" y="6159"/>
                </a:cubicBezTo>
                <a:cubicBezTo>
                  <a:pt x="5837" y="6202"/>
                  <a:pt x="5913" y="6239"/>
                  <a:pt x="5949" y="6239"/>
                </a:cubicBezTo>
                <a:cubicBezTo>
                  <a:pt x="5971" y="6239"/>
                  <a:pt x="5979" y="6226"/>
                  <a:pt x="5979" y="6194"/>
                </a:cubicBezTo>
                <a:cubicBezTo>
                  <a:pt x="5979" y="6105"/>
                  <a:pt x="6078" y="6066"/>
                  <a:pt x="6015" y="6009"/>
                </a:cubicBezTo>
                <a:cubicBezTo>
                  <a:pt x="5952" y="5951"/>
                  <a:pt x="5870" y="5911"/>
                  <a:pt x="5870" y="5911"/>
                </a:cubicBezTo>
                <a:cubicBezTo>
                  <a:pt x="5895" y="5814"/>
                  <a:pt x="5928" y="5752"/>
                  <a:pt x="5961" y="5751"/>
                </a:cubicBezTo>
                <a:cubicBezTo>
                  <a:pt x="6041" y="5744"/>
                  <a:pt x="6041" y="5710"/>
                  <a:pt x="6085" y="5710"/>
                </a:cubicBezTo>
                <a:cubicBezTo>
                  <a:pt x="6090" y="5710"/>
                  <a:pt x="6094" y="5710"/>
                  <a:pt x="6099" y="5711"/>
                </a:cubicBezTo>
                <a:cubicBezTo>
                  <a:pt x="6155" y="5720"/>
                  <a:pt x="6210" y="5743"/>
                  <a:pt x="6252" y="5752"/>
                </a:cubicBezTo>
                <a:cubicBezTo>
                  <a:pt x="6292" y="5760"/>
                  <a:pt x="6307" y="5752"/>
                  <a:pt x="6364" y="5771"/>
                </a:cubicBezTo>
                <a:cubicBezTo>
                  <a:pt x="6368" y="5772"/>
                  <a:pt x="6372" y="5773"/>
                  <a:pt x="6376" y="5773"/>
                </a:cubicBezTo>
                <a:cubicBezTo>
                  <a:pt x="6419" y="5773"/>
                  <a:pt x="6458" y="5707"/>
                  <a:pt x="6499" y="5707"/>
                </a:cubicBezTo>
                <a:cubicBezTo>
                  <a:pt x="6508" y="5707"/>
                  <a:pt x="6517" y="5710"/>
                  <a:pt x="6526" y="5717"/>
                </a:cubicBezTo>
                <a:cubicBezTo>
                  <a:pt x="6583" y="5759"/>
                  <a:pt x="6575" y="5717"/>
                  <a:pt x="6541" y="5845"/>
                </a:cubicBezTo>
                <a:cubicBezTo>
                  <a:pt x="6511" y="5965"/>
                  <a:pt x="6536" y="6073"/>
                  <a:pt x="6493" y="6073"/>
                </a:cubicBezTo>
                <a:cubicBezTo>
                  <a:pt x="6490" y="6073"/>
                  <a:pt x="6486" y="6072"/>
                  <a:pt x="6483" y="6071"/>
                </a:cubicBezTo>
                <a:cubicBezTo>
                  <a:pt x="6472" y="6068"/>
                  <a:pt x="6461" y="6066"/>
                  <a:pt x="6450" y="6066"/>
                </a:cubicBezTo>
                <a:cubicBezTo>
                  <a:pt x="6401" y="6066"/>
                  <a:pt x="6353" y="6099"/>
                  <a:pt x="6352" y="6165"/>
                </a:cubicBezTo>
                <a:cubicBezTo>
                  <a:pt x="6352" y="6245"/>
                  <a:pt x="6375" y="6302"/>
                  <a:pt x="6364" y="6342"/>
                </a:cubicBezTo>
                <a:cubicBezTo>
                  <a:pt x="6356" y="6382"/>
                  <a:pt x="6363" y="6456"/>
                  <a:pt x="6372" y="6480"/>
                </a:cubicBezTo>
                <a:cubicBezTo>
                  <a:pt x="6379" y="6504"/>
                  <a:pt x="6403" y="6584"/>
                  <a:pt x="6436" y="6610"/>
                </a:cubicBezTo>
                <a:cubicBezTo>
                  <a:pt x="6460" y="6627"/>
                  <a:pt x="6479" y="6750"/>
                  <a:pt x="6508" y="6750"/>
                </a:cubicBezTo>
                <a:cubicBezTo>
                  <a:pt x="6518" y="6750"/>
                  <a:pt x="6528" y="6738"/>
                  <a:pt x="6540" y="6707"/>
                </a:cubicBezTo>
                <a:cubicBezTo>
                  <a:pt x="6580" y="6606"/>
                  <a:pt x="6598" y="6575"/>
                  <a:pt x="6623" y="6575"/>
                </a:cubicBezTo>
                <a:cubicBezTo>
                  <a:pt x="6630" y="6575"/>
                  <a:pt x="6637" y="6577"/>
                  <a:pt x="6646" y="6581"/>
                </a:cubicBezTo>
                <a:cubicBezTo>
                  <a:pt x="6686" y="6596"/>
                  <a:pt x="6757" y="6679"/>
                  <a:pt x="6757" y="6679"/>
                </a:cubicBezTo>
                <a:cubicBezTo>
                  <a:pt x="6909" y="6719"/>
                  <a:pt x="6926" y="6751"/>
                  <a:pt x="6975" y="6753"/>
                </a:cubicBezTo>
                <a:cubicBezTo>
                  <a:pt x="7009" y="6753"/>
                  <a:pt x="7014" y="6782"/>
                  <a:pt x="7049" y="6782"/>
                </a:cubicBezTo>
                <a:cubicBezTo>
                  <a:pt x="7063" y="6782"/>
                  <a:pt x="7083" y="6778"/>
                  <a:pt x="7111" y="6764"/>
                </a:cubicBezTo>
                <a:cubicBezTo>
                  <a:pt x="7188" y="6725"/>
                  <a:pt x="7234" y="6679"/>
                  <a:pt x="7257" y="6679"/>
                </a:cubicBezTo>
                <a:cubicBezTo>
                  <a:pt x="7264" y="6679"/>
                  <a:pt x="7269" y="6683"/>
                  <a:pt x="7272" y="6691"/>
                </a:cubicBezTo>
                <a:cubicBezTo>
                  <a:pt x="7334" y="6853"/>
                  <a:pt x="7295" y="6836"/>
                  <a:pt x="7286" y="6918"/>
                </a:cubicBezTo>
                <a:cubicBezTo>
                  <a:pt x="7283" y="6943"/>
                  <a:pt x="7281" y="6949"/>
                  <a:pt x="7280" y="6949"/>
                </a:cubicBezTo>
                <a:cubicBezTo>
                  <a:pt x="7279" y="6949"/>
                  <a:pt x="7279" y="6943"/>
                  <a:pt x="7278" y="6943"/>
                </a:cubicBezTo>
                <a:cubicBezTo>
                  <a:pt x="7278" y="6943"/>
                  <a:pt x="7278" y="6953"/>
                  <a:pt x="7277" y="6998"/>
                </a:cubicBezTo>
                <a:cubicBezTo>
                  <a:pt x="7275" y="7110"/>
                  <a:pt x="7283" y="7158"/>
                  <a:pt x="7283" y="7158"/>
                </a:cubicBezTo>
                <a:cubicBezTo>
                  <a:pt x="7283" y="7158"/>
                  <a:pt x="7257" y="7198"/>
                  <a:pt x="7280" y="7327"/>
                </a:cubicBezTo>
                <a:cubicBezTo>
                  <a:pt x="7302" y="7456"/>
                  <a:pt x="7411" y="7884"/>
                  <a:pt x="7411" y="7915"/>
                </a:cubicBezTo>
                <a:cubicBezTo>
                  <a:pt x="7411" y="7949"/>
                  <a:pt x="7426" y="8037"/>
                  <a:pt x="7426" y="8037"/>
                </a:cubicBezTo>
                <a:cubicBezTo>
                  <a:pt x="7426" y="8037"/>
                  <a:pt x="7476" y="8100"/>
                  <a:pt x="7449" y="8118"/>
                </a:cubicBezTo>
                <a:cubicBezTo>
                  <a:pt x="7425" y="8134"/>
                  <a:pt x="7522" y="8183"/>
                  <a:pt x="7506" y="8206"/>
                </a:cubicBezTo>
                <a:cubicBezTo>
                  <a:pt x="7488" y="8229"/>
                  <a:pt x="7545" y="8295"/>
                  <a:pt x="7569" y="8320"/>
                </a:cubicBezTo>
                <a:cubicBezTo>
                  <a:pt x="7593" y="8345"/>
                  <a:pt x="7617" y="8345"/>
                  <a:pt x="7633" y="8377"/>
                </a:cubicBezTo>
                <a:cubicBezTo>
                  <a:pt x="7648" y="8411"/>
                  <a:pt x="7696" y="8459"/>
                  <a:pt x="7696" y="8459"/>
                </a:cubicBezTo>
                <a:cubicBezTo>
                  <a:pt x="7777" y="8523"/>
                  <a:pt x="7871" y="8565"/>
                  <a:pt x="7871" y="8565"/>
                </a:cubicBezTo>
                <a:cubicBezTo>
                  <a:pt x="7871" y="8565"/>
                  <a:pt x="7927" y="8589"/>
                  <a:pt x="7953" y="8629"/>
                </a:cubicBezTo>
                <a:cubicBezTo>
                  <a:pt x="7976" y="8669"/>
                  <a:pt x="8000" y="8669"/>
                  <a:pt x="8033" y="8677"/>
                </a:cubicBezTo>
                <a:cubicBezTo>
                  <a:pt x="8037" y="8678"/>
                  <a:pt x="8040" y="8679"/>
                  <a:pt x="8042" y="8679"/>
                </a:cubicBezTo>
                <a:cubicBezTo>
                  <a:pt x="8049" y="8679"/>
                  <a:pt x="8044" y="8673"/>
                  <a:pt x="8065" y="8673"/>
                </a:cubicBezTo>
                <a:cubicBezTo>
                  <a:pt x="8076" y="8673"/>
                  <a:pt x="8096" y="8675"/>
                  <a:pt x="8130" y="8680"/>
                </a:cubicBezTo>
                <a:cubicBezTo>
                  <a:pt x="8209" y="8692"/>
                  <a:pt x="8200" y="8704"/>
                  <a:pt x="8223" y="8704"/>
                </a:cubicBezTo>
                <a:cubicBezTo>
                  <a:pt x="8232" y="8704"/>
                  <a:pt x="8247" y="8702"/>
                  <a:pt x="8276" y="8697"/>
                </a:cubicBezTo>
                <a:cubicBezTo>
                  <a:pt x="8371" y="8682"/>
                  <a:pt x="8371" y="8714"/>
                  <a:pt x="8396" y="8643"/>
                </a:cubicBezTo>
                <a:cubicBezTo>
                  <a:pt x="8422" y="8569"/>
                  <a:pt x="8462" y="8565"/>
                  <a:pt x="8502" y="8546"/>
                </a:cubicBezTo>
                <a:cubicBezTo>
                  <a:pt x="8522" y="8539"/>
                  <a:pt x="8506" y="8539"/>
                  <a:pt x="8498" y="8539"/>
                </a:cubicBezTo>
                <a:cubicBezTo>
                  <a:pt x="8490" y="8539"/>
                  <a:pt x="8490" y="8539"/>
                  <a:pt x="8542" y="8531"/>
                </a:cubicBezTo>
                <a:cubicBezTo>
                  <a:pt x="8556" y="8529"/>
                  <a:pt x="8569" y="8528"/>
                  <a:pt x="8580" y="8528"/>
                </a:cubicBezTo>
                <a:cubicBezTo>
                  <a:pt x="8647" y="8528"/>
                  <a:pt x="8672" y="8558"/>
                  <a:pt x="8702" y="8558"/>
                </a:cubicBezTo>
                <a:cubicBezTo>
                  <a:pt x="8705" y="8558"/>
                  <a:pt x="8708" y="8558"/>
                  <a:pt x="8712" y="8557"/>
                </a:cubicBezTo>
                <a:cubicBezTo>
                  <a:pt x="8728" y="8554"/>
                  <a:pt x="8744" y="8553"/>
                  <a:pt x="8760" y="8553"/>
                </a:cubicBezTo>
                <a:cubicBezTo>
                  <a:pt x="8792" y="8553"/>
                  <a:pt x="8824" y="8557"/>
                  <a:pt x="8846" y="8557"/>
                </a:cubicBezTo>
                <a:cubicBezTo>
                  <a:pt x="8865" y="8557"/>
                  <a:pt x="8878" y="8554"/>
                  <a:pt x="8881" y="8543"/>
                </a:cubicBezTo>
                <a:cubicBezTo>
                  <a:pt x="8892" y="8511"/>
                  <a:pt x="9003" y="8537"/>
                  <a:pt x="8987" y="8465"/>
                </a:cubicBezTo>
                <a:cubicBezTo>
                  <a:pt x="8972" y="8391"/>
                  <a:pt x="9070" y="8215"/>
                  <a:pt x="9087" y="8175"/>
                </a:cubicBezTo>
                <a:cubicBezTo>
                  <a:pt x="9103" y="8135"/>
                  <a:pt x="9127" y="8120"/>
                  <a:pt x="9161" y="8097"/>
                </a:cubicBezTo>
                <a:cubicBezTo>
                  <a:pt x="9185" y="8079"/>
                  <a:pt x="9203" y="8070"/>
                  <a:pt x="9237" y="8070"/>
                </a:cubicBezTo>
                <a:cubicBezTo>
                  <a:pt x="9249" y="8070"/>
                  <a:pt x="9264" y="8071"/>
                  <a:pt x="9281" y="8074"/>
                </a:cubicBezTo>
                <a:cubicBezTo>
                  <a:pt x="9338" y="8082"/>
                  <a:pt x="9277" y="8118"/>
                  <a:pt x="9351" y="8118"/>
                </a:cubicBezTo>
                <a:cubicBezTo>
                  <a:pt x="9362" y="8118"/>
                  <a:pt x="9376" y="8117"/>
                  <a:pt x="9394" y="8115"/>
                </a:cubicBezTo>
                <a:cubicBezTo>
                  <a:pt x="9406" y="8114"/>
                  <a:pt x="9417" y="8114"/>
                  <a:pt x="9428" y="8114"/>
                </a:cubicBezTo>
                <a:cubicBezTo>
                  <a:pt x="9524" y="8114"/>
                  <a:pt x="9563" y="8153"/>
                  <a:pt x="9586" y="8153"/>
                </a:cubicBezTo>
                <a:cubicBezTo>
                  <a:pt x="9590" y="8153"/>
                  <a:pt x="9593" y="8152"/>
                  <a:pt x="9595" y="8151"/>
                </a:cubicBezTo>
                <a:cubicBezTo>
                  <a:pt x="9612" y="8140"/>
                  <a:pt x="9625" y="8125"/>
                  <a:pt x="9651" y="8125"/>
                </a:cubicBezTo>
                <a:cubicBezTo>
                  <a:pt x="9662" y="8125"/>
                  <a:pt x="9676" y="8128"/>
                  <a:pt x="9694" y="8135"/>
                </a:cubicBezTo>
                <a:cubicBezTo>
                  <a:pt x="9707" y="8141"/>
                  <a:pt x="9716" y="8143"/>
                  <a:pt x="9724" y="8143"/>
                </a:cubicBezTo>
                <a:cubicBezTo>
                  <a:pt x="9736" y="8143"/>
                  <a:pt x="9743" y="8138"/>
                  <a:pt x="9751" y="8138"/>
                </a:cubicBezTo>
                <a:cubicBezTo>
                  <a:pt x="9758" y="8138"/>
                  <a:pt x="9767" y="8142"/>
                  <a:pt x="9782" y="8160"/>
                </a:cubicBezTo>
                <a:cubicBezTo>
                  <a:pt x="9813" y="8197"/>
                  <a:pt x="9821" y="8216"/>
                  <a:pt x="9859" y="8216"/>
                </a:cubicBezTo>
                <a:cubicBezTo>
                  <a:pt x="9870" y="8216"/>
                  <a:pt x="9885" y="8214"/>
                  <a:pt x="9903" y="8211"/>
                </a:cubicBezTo>
                <a:cubicBezTo>
                  <a:pt x="9928" y="8206"/>
                  <a:pt x="9951" y="8205"/>
                  <a:pt x="9971" y="8205"/>
                </a:cubicBezTo>
                <a:cubicBezTo>
                  <a:pt x="10011" y="8205"/>
                  <a:pt x="10039" y="8211"/>
                  <a:pt x="10046" y="8211"/>
                </a:cubicBezTo>
                <a:lnTo>
                  <a:pt x="10048" y="8211"/>
                </a:lnTo>
                <a:cubicBezTo>
                  <a:pt x="10048" y="8211"/>
                  <a:pt x="9935" y="8240"/>
                  <a:pt x="9855" y="8240"/>
                </a:cubicBezTo>
                <a:cubicBezTo>
                  <a:pt x="9843" y="8240"/>
                  <a:pt x="9833" y="8240"/>
                  <a:pt x="9823" y="8238"/>
                </a:cubicBezTo>
                <a:cubicBezTo>
                  <a:pt x="9741" y="8231"/>
                  <a:pt x="9734" y="8214"/>
                  <a:pt x="9678" y="8214"/>
                </a:cubicBezTo>
                <a:cubicBezTo>
                  <a:pt x="9620" y="8214"/>
                  <a:pt x="9458" y="8214"/>
                  <a:pt x="9435" y="8203"/>
                </a:cubicBezTo>
                <a:cubicBezTo>
                  <a:pt x="9350" y="8164"/>
                  <a:pt x="9316" y="8136"/>
                  <a:pt x="9293" y="8136"/>
                </a:cubicBezTo>
                <a:cubicBezTo>
                  <a:pt x="9286" y="8136"/>
                  <a:pt x="9280" y="8139"/>
                  <a:pt x="9274" y="8145"/>
                </a:cubicBezTo>
                <a:cubicBezTo>
                  <a:pt x="9249" y="8168"/>
                  <a:pt x="9135" y="8223"/>
                  <a:pt x="9153" y="8280"/>
                </a:cubicBezTo>
                <a:cubicBezTo>
                  <a:pt x="9169" y="8337"/>
                  <a:pt x="9195" y="8314"/>
                  <a:pt x="9169" y="8368"/>
                </a:cubicBezTo>
                <a:cubicBezTo>
                  <a:pt x="9120" y="8465"/>
                  <a:pt x="9177" y="8537"/>
                  <a:pt x="9118" y="8545"/>
                </a:cubicBezTo>
                <a:cubicBezTo>
                  <a:pt x="9063" y="8552"/>
                  <a:pt x="9030" y="8616"/>
                  <a:pt x="9004" y="8665"/>
                </a:cubicBezTo>
                <a:cubicBezTo>
                  <a:pt x="8979" y="8713"/>
                  <a:pt x="8984" y="8796"/>
                  <a:pt x="8972" y="8827"/>
                </a:cubicBezTo>
                <a:cubicBezTo>
                  <a:pt x="8939" y="8907"/>
                  <a:pt x="8939" y="8897"/>
                  <a:pt x="8946" y="8939"/>
                </a:cubicBezTo>
                <a:cubicBezTo>
                  <a:pt x="8953" y="8980"/>
                  <a:pt x="8938" y="9028"/>
                  <a:pt x="8953" y="9068"/>
                </a:cubicBezTo>
                <a:cubicBezTo>
                  <a:pt x="8969" y="9108"/>
                  <a:pt x="9001" y="9093"/>
                  <a:pt x="8986" y="9157"/>
                </a:cubicBezTo>
                <a:cubicBezTo>
                  <a:pt x="8969" y="9221"/>
                  <a:pt x="8981" y="9273"/>
                  <a:pt x="8969" y="9301"/>
                </a:cubicBezTo>
                <a:cubicBezTo>
                  <a:pt x="8910" y="9413"/>
                  <a:pt x="8981" y="9584"/>
                  <a:pt x="8981" y="9584"/>
                </a:cubicBezTo>
                <a:cubicBezTo>
                  <a:pt x="8981" y="9584"/>
                  <a:pt x="9078" y="9658"/>
                  <a:pt x="9086" y="9682"/>
                </a:cubicBezTo>
                <a:cubicBezTo>
                  <a:pt x="9093" y="9707"/>
                  <a:pt x="9086" y="9730"/>
                  <a:pt x="9164" y="9789"/>
                </a:cubicBezTo>
                <a:cubicBezTo>
                  <a:pt x="9243" y="9846"/>
                  <a:pt x="9347" y="9886"/>
                  <a:pt x="9364" y="9912"/>
                </a:cubicBezTo>
                <a:cubicBezTo>
                  <a:pt x="9380" y="9935"/>
                  <a:pt x="9395" y="9959"/>
                  <a:pt x="9469" y="10001"/>
                </a:cubicBezTo>
                <a:cubicBezTo>
                  <a:pt x="9541" y="10043"/>
                  <a:pt x="9580" y="10083"/>
                  <a:pt x="9620" y="10123"/>
                </a:cubicBezTo>
                <a:cubicBezTo>
                  <a:pt x="9661" y="10166"/>
                  <a:pt x="9732" y="10261"/>
                  <a:pt x="9732" y="10261"/>
                </a:cubicBezTo>
                <a:cubicBezTo>
                  <a:pt x="9732" y="10261"/>
                  <a:pt x="9808" y="10313"/>
                  <a:pt x="9859" y="10313"/>
                </a:cubicBezTo>
                <a:cubicBezTo>
                  <a:pt x="9863" y="10313"/>
                  <a:pt x="9866" y="10312"/>
                  <a:pt x="9869" y="10312"/>
                </a:cubicBezTo>
                <a:cubicBezTo>
                  <a:pt x="9874" y="10311"/>
                  <a:pt x="9879" y="10311"/>
                  <a:pt x="9885" y="10311"/>
                </a:cubicBezTo>
                <a:cubicBezTo>
                  <a:pt x="9930" y="10311"/>
                  <a:pt x="9986" y="10338"/>
                  <a:pt x="10020" y="10354"/>
                </a:cubicBezTo>
                <a:cubicBezTo>
                  <a:pt x="10059" y="10371"/>
                  <a:pt x="10085" y="10371"/>
                  <a:pt x="10109" y="10404"/>
                </a:cubicBezTo>
                <a:cubicBezTo>
                  <a:pt x="10129" y="10429"/>
                  <a:pt x="10051" y="10467"/>
                  <a:pt x="10111" y="10467"/>
                </a:cubicBezTo>
                <a:cubicBezTo>
                  <a:pt x="10117" y="10467"/>
                  <a:pt x="10125" y="10467"/>
                  <a:pt x="10134" y="10466"/>
                </a:cubicBezTo>
                <a:cubicBezTo>
                  <a:pt x="10146" y="10517"/>
                  <a:pt x="10236" y="10646"/>
                  <a:pt x="10236" y="10646"/>
                </a:cubicBezTo>
                <a:cubicBezTo>
                  <a:pt x="10236" y="10646"/>
                  <a:pt x="10308" y="10678"/>
                  <a:pt x="10340" y="10745"/>
                </a:cubicBezTo>
                <a:cubicBezTo>
                  <a:pt x="10373" y="10808"/>
                  <a:pt x="10427" y="10858"/>
                  <a:pt x="10434" y="10883"/>
                </a:cubicBezTo>
                <a:cubicBezTo>
                  <a:pt x="10442" y="10908"/>
                  <a:pt x="10482" y="10940"/>
                  <a:pt x="10516" y="10971"/>
                </a:cubicBezTo>
                <a:cubicBezTo>
                  <a:pt x="10545" y="11003"/>
                  <a:pt x="10597" y="11070"/>
                  <a:pt x="10664" y="11070"/>
                </a:cubicBezTo>
                <a:cubicBezTo>
                  <a:pt x="10667" y="11070"/>
                  <a:pt x="10671" y="11070"/>
                  <a:pt x="10674" y="11069"/>
                </a:cubicBezTo>
                <a:cubicBezTo>
                  <a:pt x="10686" y="11068"/>
                  <a:pt x="10697" y="11068"/>
                  <a:pt x="10708" y="11068"/>
                </a:cubicBezTo>
                <a:cubicBezTo>
                  <a:pt x="10759" y="11068"/>
                  <a:pt x="10791" y="11083"/>
                  <a:pt x="10810" y="11105"/>
                </a:cubicBezTo>
                <a:cubicBezTo>
                  <a:pt x="10834" y="11129"/>
                  <a:pt x="10794" y="11137"/>
                  <a:pt x="10913" y="11169"/>
                </a:cubicBezTo>
                <a:cubicBezTo>
                  <a:pt x="11035" y="11205"/>
                  <a:pt x="11035" y="11171"/>
                  <a:pt x="11105" y="11237"/>
                </a:cubicBezTo>
                <a:cubicBezTo>
                  <a:pt x="11178" y="11302"/>
                  <a:pt x="11244" y="11294"/>
                  <a:pt x="11344" y="11448"/>
                </a:cubicBezTo>
                <a:cubicBezTo>
                  <a:pt x="11344" y="11448"/>
                  <a:pt x="11567" y="11587"/>
                  <a:pt x="11626" y="11620"/>
                </a:cubicBezTo>
                <a:cubicBezTo>
                  <a:pt x="11681" y="11653"/>
                  <a:pt x="11673" y="11670"/>
                  <a:pt x="11713" y="11685"/>
                </a:cubicBezTo>
                <a:cubicBezTo>
                  <a:pt x="11755" y="11702"/>
                  <a:pt x="11843" y="11736"/>
                  <a:pt x="11883" y="11736"/>
                </a:cubicBezTo>
                <a:cubicBezTo>
                  <a:pt x="11916" y="11736"/>
                  <a:pt x="12012" y="11768"/>
                  <a:pt x="12065" y="11768"/>
                </a:cubicBezTo>
                <a:cubicBezTo>
                  <a:pt x="12077" y="11768"/>
                  <a:pt x="12087" y="11766"/>
                  <a:pt x="12094" y="11762"/>
                </a:cubicBezTo>
                <a:cubicBezTo>
                  <a:pt x="12102" y="11756"/>
                  <a:pt x="12116" y="11754"/>
                  <a:pt x="12132" y="11754"/>
                </a:cubicBezTo>
                <a:cubicBezTo>
                  <a:pt x="12177" y="11754"/>
                  <a:pt x="12237" y="11771"/>
                  <a:pt x="12237" y="11771"/>
                </a:cubicBezTo>
                <a:cubicBezTo>
                  <a:pt x="12237" y="11771"/>
                  <a:pt x="12309" y="11748"/>
                  <a:pt x="12351" y="11716"/>
                </a:cubicBezTo>
                <a:cubicBezTo>
                  <a:pt x="12371" y="11701"/>
                  <a:pt x="12383" y="11701"/>
                  <a:pt x="12397" y="11701"/>
                </a:cubicBezTo>
                <a:cubicBezTo>
                  <a:pt x="12411" y="11701"/>
                  <a:pt x="12427" y="11701"/>
                  <a:pt x="12455" y="11685"/>
                </a:cubicBezTo>
                <a:cubicBezTo>
                  <a:pt x="12495" y="11664"/>
                  <a:pt x="12514" y="11630"/>
                  <a:pt x="12536" y="11630"/>
                </a:cubicBezTo>
                <a:cubicBezTo>
                  <a:pt x="12545" y="11630"/>
                  <a:pt x="12555" y="11637"/>
                  <a:pt x="12568" y="11654"/>
                </a:cubicBezTo>
                <a:cubicBezTo>
                  <a:pt x="12600" y="11700"/>
                  <a:pt x="12572" y="11738"/>
                  <a:pt x="12604" y="11738"/>
                </a:cubicBezTo>
                <a:cubicBezTo>
                  <a:pt x="12614" y="11738"/>
                  <a:pt x="12628" y="11735"/>
                  <a:pt x="12649" y="11728"/>
                </a:cubicBezTo>
                <a:cubicBezTo>
                  <a:pt x="12719" y="11706"/>
                  <a:pt x="12760" y="11657"/>
                  <a:pt x="12784" y="11657"/>
                </a:cubicBezTo>
                <a:cubicBezTo>
                  <a:pt x="12793" y="11657"/>
                  <a:pt x="12799" y="11664"/>
                  <a:pt x="12803" y="11682"/>
                </a:cubicBezTo>
                <a:cubicBezTo>
                  <a:pt x="12819" y="11747"/>
                  <a:pt x="12794" y="11825"/>
                  <a:pt x="12802" y="11867"/>
                </a:cubicBezTo>
                <a:cubicBezTo>
                  <a:pt x="12809" y="11907"/>
                  <a:pt x="12809" y="11899"/>
                  <a:pt x="12833" y="11947"/>
                </a:cubicBezTo>
                <a:cubicBezTo>
                  <a:pt x="12833" y="11948"/>
                  <a:pt x="12834" y="11951"/>
                  <a:pt x="12834" y="11953"/>
                </a:cubicBezTo>
                <a:cubicBezTo>
                  <a:pt x="12842" y="11955"/>
                  <a:pt x="12863" y="11971"/>
                  <a:pt x="12928" y="12039"/>
                </a:cubicBezTo>
                <a:cubicBezTo>
                  <a:pt x="13080" y="12193"/>
                  <a:pt x="13134" y="12322"/>
                  <a:pt x="13134" y="12322"/>
                </a:cubicBezTo>
                <a:cubicBezTo>
                  <a:pt x="13214" y="12410"/>
                  <a:pt x="13248" y="12379"/>
                  <a:pt x="13256" y="12410"/>
                </a:cubicBezTo>
                <a:cubicBezTo>
                  <a:pt x="13264" y="12444"/>
                  <a:pt x="13287" y="12476"/>
                  <a:pt x="13287" y="12516"/>
                </a:cubicBezTo>
                <a:cubicBezTo>
                  <a:pt x="13287" y="12556"/>
                  <a:pt x="13310" y="12606"/>
                  <a:pt x="13325" y="12646"/>
                </a:cubicBezTo>
                <a:cubicBezTo>
                  <a:pt x="13325" y="12646"/>
                  <a:pt x="13299" y="12701"/>
                  <a:pt x="13267" y="12733"/>
                </a:cubicBezTo>
                <a:cubicBezTo>
                  <a:pt x="13234" y="12764"/>
                  <a:pt x="13267" y="12749"/>
                  <a:pt x="13274" y="12807"/>
                </a:cubicBezTo>
                <a:cubicBezTo>
                  <a:pt x="13282" y="12863"/>
                  <a:pt x="13297" y="12961"/>
                  <a:pt x="13297" y="12961"/>
                </a:cubicBezTo>
                <a:cubicBezTo>
                  <a:pt x="13297" y="12961"/>
                  <a:pt x="13325" y="12849"/>
                  <a:pt x="13368" y="12849"/>
                </a:cubicBezTo>
                <a:cubicBezTo>
                  <a:pt x="13379" y="12849"/>
                  <a:pt x="13391" y="12857"/>
                  <a:pt x="13404" y="12875"/>
                </a:cubicBezTo>
                <a:cubicBezTo>
                  <a:pt x="13467" y="12963"/>
                  <a:pt x="13404" y="12963"/>
                  <a:pt x="13458" y="13044"/>
                </a:cubicBezTo>
                <a:cubicBezTo>
                  <a:pt x="13513" y="13124"/>
                  <a:pt x="13481" y="13157"/>
                  <a:pt x="13561" y="13183"/>
                </a:cubicBezTo>
                <a:cubicBezTo>
                  <a:pt x="13588" y="13191"/>
                  <a:pt x="13613" y="13193"/>
                  <a:pt x="13631" y="13193"/>
                </a:cubicBezTo>
                <a:cubicBezTo>
                  <a:pt x="13645" y="13193"/>
                  <a:pt x="13656" y="13192"/>
                  <a:pt x="13661" y="13192"/>
                </a:cubicBezTo>
                <a:cubicBezTo>
                  <a:pt x="13669" y="13192"/>
                  <a:pt x="13665" y="13195"/>
                  <a:pt x="13642" y="13208"/>
                </a:cubicBezTo>
                <a:cubicBezTo>
                  <a:pt x="13584" y="13238"/>
                  <a:pt x="13610" y="13246"/>
                  <a:pt x="13602" y="13303"/>
                </a:cubicBezTo>
                <a:cubicBezTo>
                  <a:pt x="13591" y="13360"/>
                  <a:pt x="13633" y="13440"/>
                  <a:pt x="13622" y="13480"/>
                </a:cubicBezTo>
                <a:cubicBezTo>
                  <a:pt x="13615" y="13522"/>
                  <a:pt x="13661" y="13562"/>
                  <a:pt x="13638" y="13577"/>
                </a:cubicBezTo>
                <a:cubicBezTo>
                  <a:pt x="13613" y="13592"/>
                  <a:pt x="13661" y="13634"/>
                  <a:pt x="13628" y="13657"/>
                </a:cubicBezTo>
                <a:cubicBezTo>
                  <a:pt x="13598" y="13680"/>
                  <a:pt x="13581" y="13722"/>
                  <a:pt x="13611" y="13777"/>
                </a:cubicBezTo>
                <a:cubicBezTo>
                  <a:pt x="13642" y="13834"/>
                  <a:pt x="13699" y="13868"/>
                  <a:pt x="13667" y="13891"/>
                </a:cubicBezTo>
                <a:cubicBezTo>
                  <a:pt x="13635" y="13914"/>
                  <a:pt x="13658" y="13962"/>
                  <a:pt x="13642" y="13977"/>
                </a:cubicBezTo>
                <a:cubicBezTo>
                  <a:pt x="13625" y="13994"/>
                  <a:pt x="13642" y="14057"/>
                  <a:pt x="13698" y="14076"/>
                </a:cubicBezTo>
                <a:cubicBezTo>
                  <a:pt x="13753" y="14091"/>
                  <a:pt x="13813" y="14122"/>
                  <a:pt x="13835" y="14148"/>
                </a:cubicBezTo>
                <a:cubicBezTo>
                  <a:pt x="13906" y="14247"/>
                  <a:pt x="13795" y="14148"/>
                  <a:pt x="13929" y="14294"/>
                </a:cubicBezTo>
                <a:cubicBezTo>
                  <a:pt x="14066" y="14441"/>
                  <a:pt x="14073" y="14458"/>
                  <a:pt x="14121" y="14458"/>
                </a:cubicBezTo>
                <a:cubicBezTo>
                  <a:pt x="14148" y="14458"/>
                  <a:pt x="14192" y="14448"/>
                  <a:pt x="14235" y="14448"/>
                </a:cubicBezTo>
                <a:cubicBezTo>
                  <a:pt x="14269" y="14448"/>
                  <a:pt x="14301" y="14454"/>
                  <a:pt x="14323" y="14476"/>
                </a:cubicBezTo>
                <a:cubicBezTo>
                  <a:pt x="14372" y="14524"/>
                  <a:pt x="14412" y="14596"/>
                  <a:pt x="14475" y="14615"/>
                </a:cubicBezTo>
                <a:cubicBezTo>
                  <a:pt x="14538" y="14632"/>
                  <a:pt x="14531" y="14639"/>
                  <a:pt x="14668" y="14738"/>
                </a:cubicBezTo>
                <a:cubicBezTo>
                  <a:pt x="14803" y="14835"/>
                  <a:pt x="14812" y="14787"/>
                  <a:pt x="14851" y="14835"/>
                </a:cubicBezTo>
                <a:cubicBezTo>
                  <a:pt x="14891" y="14886"/>
                  <a:pt x="14674" y="14881"/>
                  <a:pt x="14946" y="14901"/>
                </a:cubicBezTo>
                <a:cubicBezTo>
                  <a:pt x="15157" y="14915"/>
                  <a:pt x="15192" y="14932"/>
                  <a:pt x="15226" y="14932"/>
                </a:cubicBezTo>
                <a:cubicBezTo>
                  <a:pt x="15236" y="14932"/>
                  <a:pt x="15246" y="14931"/>
                  <a:pt x="15260" y="14927"/>
                </a:cubicBezTo>
                <a:cubicBezTo>
                  <a:pt x="15301" y="14918"/>
                  <a:pt x="15317" y="14911"/>
                  <a:pt x="15332" y="14911"/>
                </a:cubicBezTo>
                <a:cubicBezTo>
                  <a:pt x="15342" y="14911"/>
                  <a:pt x="15351" y="14913"/>
                  <a:pt x="15366" y="14919"/>
                </a:cubicBezTo>
                <a:cubicBezTo>
                  <a:pt x="15406" y="14938"/>
                  <a:pt x="15446" y="14904"/>
                  <a:pt x="15470" y="14978"/>
                </a:cubicBezTo>
                <a:cubicBezTo>
                  <a:pt x="15496" y="15050"/>
                  <a:pt x="15526" y="15073"/>
                  <a:pt x="15551" y="15084"/>
                </a:cubicBezTo>
                <a:cubicBezTo>
                  <a:pt x="15574" y="15093"/>
                  <a:pt x="15662" y="15133"/>
                  <a:pt x="15696" y="15133"/>
                </a:cubicBezTo>
                <a:cubicBezTo>
                  <a:pt x="15720" y="15133"/>
                  <a:pt x="15795" y="15162"/>
                  <a:pt x="15854" y="15162"/>
                </a:cubicBezTo>
                <a:cubicBezTo>
                  <a:pt x="15873" y="15162"/>
                  <a:pt x="15891" y="15159"/>
                  <a:pt x="15905" y="15150"/>
                </a:cubicBezTo>
                <a:cubicBezTo>
                  <a:pt x="15926" y="15139"/>
                  <a:pt x="15949" y="15135"/>
                  <a:pt x="15969" y="15135"/>
                </a:cubicBezTo>
                <a:cubicBezTo>
                  <a:pt x="16005" y="15135"/>
                  <a:pt x="16037" y="15147"/>
                  <a:pt x="16051" y="15153"/>
                </a:cubicBezTo>
                <a:cubicBezTo>
                  <a:pt x="16151" y="15192"/>
                  <a:pt x="16167" y="15205"/>
                  <a:pt x="16202" y="15205"/>
                </a:cubicBezTo>
                <a:cubicBezTo>
                  <a:pt x="16211" y="15205"/>
                  <a:pt x="16222" y="15204"/>
                  <a:pt x="16236" y="15203"/>
                </a:cubicBezTo>
                <a:cubicBezTo>
                  <a:pt x="16296" y="15195"/>
                  <a:pt x="16378" y="15140"/>
                  <a:pt x="16447" y="15140"/>
                </a:cubicBezTo>
                <a:cubicBezTo>
                  <a:pt x="16453" y="15140"/>
                  <a:pt x="16458" y="15140"/>
                  <a:pt x="16462" y="15141"/>
                </a:cubicBezTo>
                <a:cubicBezTo>
                  <a:pt x="16527" y="15148"/>
                  <a:pt x="16619" y="15187"/>
                  <a:pt x="16674" y="15187"/>
                </a:cubicBezTo>
                <a:cubicBezTo>
                  <a:pt x="16683" y="15187"/>
                  <a:pt x="16690" y="15186"/>
                  <a:pt x="16696" y="15184"/>
                </a:cubicBezTo>
                <a:cubicBezTo>
                  <a:pt x="16704" y="15182"/>
                  <a:pt x="16712" y="15181"/>
                  <a:pt x="16719" y="15181"/>
                </a:cubicBezTo>
                <a:cubicBezTo>
                  <a:pt x="16749" y="15181"/>
                  <a:pt x="16776" y="15197"/>
                  <a:pt x="16821" y="15197"/>
                </a:cubicBezTo>
                <a:cubicBezTo>
                  <a:pt x="16832" y="15197"/>
                  <a:pt x="16844" y="15196"/>
                  <a:pt x="16858" y="15193"/>
                </a:cubicBezTo>
                <a:cubicBezTo>
                  <a:pt x="16885" y="15188"/>
                  <a:pt x="16910" y="15187"/>
                  <a:pt x="16931" y="15187"/>
                </a:cubicBezTo>
                <a:cubicBezTo>
                  <a:pt x="16960" y="15187"/>
                  <a:pt x="16984" y="15189"/>
                  <a:pt x="17004" y="15189"/>
                </a:cubicBezTo>
                <a:cubicBezTo>
                  <a:pt x="17013" y="15189"/>
                  <a:pt x="17020" y="15189"/>
                  <a:pt x="17027" y="15187"/>
                </a:cubicBezTo>
                <a:cubicBezTo>
                  <a:pt x="17032" y="15186"/>
                  <a:pt x="17036" y="15186"/>
                  <a:pt x="17039" y="15186"/>
                </a:cubicBezTo>
                <a:cubicBezTo>
                  <a:pt x="17048" y="15186"/>
                  <a:pt x="17051" y="15190"/>
                  <a:pt x="17067" y="15190"/>
                </a:cubicBezTo>
                <a:cubicBezTo>
                  <a:pt x="17079" y="15190"/>
                  <a:pt x="17098" y="15188"/>
                  <a:pt x="17132" y="15180"/>
                </a:cubicBezTo>
                <a:cubicBezTo>
                  <a:pt x="17200" y="15163"/>
                  <a:pt x="17232" y="15116"/>
                  <a:pt x="17254" y="15116"/>
                </a:cubicBezTo>
                <a:cubicBezTo>
                  <a:pt x="17263" y="15116"/>
                  <a:pt x="17270" y="15125"/>
                  <a:pt x="17277" y="15149"/>
                </a:cubicBezTo>
                <a:cubicBezTo>
                  <a:pt x="17285" y="15179"/>
                  <a:pt x="17288" y="15185"/>
                  <a:pt x="17288" y="15185"/>
                </a:cubicBezTo>
                <a:cubicBezTo>
                  <a:pt x="17288" y="15185"/>
                  <a:pt x="17288" y="15183"/>
                  <a:pt x="17288" y="15183"/>
                </a:cubicBezTo>
                <a:lnTo>
                  <a:pt x="17288" y="15183"/>
                </a:lnTo>
                <a:cubicBezTo>
                  <a:pt x="17289" y="15183"/>
                  <a:pt x="17290" y="15190"/>
                  <a:pt x="17300" y="15230"/>
                </a:cubicBezTo>
                <a:cubicBezTo>
                  <a:pt x="17315" y="15293"/>
                  <a:pt x="17310" y="15339"/>
                  <a:pt x="17313" y="15339"/>
                </a:cubicBezTo>
                <a:cubicBezTo>
                  <a:pt x="17315" y="15339"/>
                  <a:pt x="17319" y="15326"/>
                  <a:pt x="17331" y="15295"/>
                </a:cubicBezTo>
                <a:cubicBezTo>
                  <a:pt x="17363" y="15207"/>
                  <a:pt x="17381" y="15166"/>
                  <a:pt x="17381" y="15166"/>
                </a:cubicBezTo>
                <a:cubicBezTo>
                  <a:pt x="17381" y="15166"/>
                  <a:pt x="17384" y="15165"/>
                  <a:pt x="17387" y="15165"/>
                </a:cubicBezTo>
                <a:cubicBezTo>
                  <a:pt x="17396" y="15165"/>
                  <a:pt x="17413" y="15173"/>
                  <a:pt x="17412" y="15240"/>
                </a:cubicBezTo>
                <a:cubicBezTo>
                  <a:pt x="17412" y="15327"/>
                  <a:pt x="17435" y="15295"/>
                  <a:pt x="17417" y="15361"/>
                </a:cubicBezTo>
                <a:cubicBezTo>
                  <a:pt x="17410" y="15387"/>
                  <a:pt x="17398" y="15391"/>
                  <a:pt x="17390" y="15391"/>
                </a:cubicBezTo>
                <a:cubicBezTo>
                  <a:pt x="17387" y="15391"/>
                  <a:pt x="17384" y="15390"/>
                  <a:pt x="17382" y="15390"/>
                </a:cubicBezTo>
                <a:cubicBezTo>
                  <a:pt x="17377" y="15390"/>
                  <a:pt x="17380" y="15395"/>
                  <a:pt x="17400" y="15426"/>
                </a:cubicBezTo>
                <a:cubicBezTo>
                  <a:pt x="17448" y="15500"/>
                  <a:pt x="17463" y="15563"/>
                  <a:pt x="17529" y="15572"/>
                </a:cubicBezTo>
                <a:cubicBezTo>
                  <a:pt x="17592" y="15580"/>
                  <a:pt x="17659" y="15638"/>
                  <a:pt x="17682" y="15655"/>
                </a:cubicBezTo>
                <a:cubicBezTo>
                  <a:pt x="17705" y="15671"/>
                  <a:pt x="17752" y="15695"/>
                  <a:pt x="17752" y="15695"/>
                </a:cubicBezTo>
                <a:cubicBezTo>
                  <a:pt x="17752" y="15695"/>
                  <a:pt x="17809" y="15703"/>
                  <a:pt x="17832" y="15712"/>
                </a:cubicBezTo>
                <a:cubicBezTo>
                  <a:pt x="17856" y="15720"/>
                  <a:pt x="17937" y="15720"/>
                  <a:pt x="17945" y="15746"/>
                </a:cubicBezTo>
                <a:cubicBezTo>
                  <a:pt x="17953" y="15771"/>
                  <a:pt x="17936" y="15786"/>
                  <a:pt x="18025" y="15851"/>
                </a:cubicBezTo>
                <a:cubicBezTo>
                  <a:pt x="18114" y="15917"/>
                  <a:pt x="18305" y="16151"/>
                  <a:pt x="18368" y="16217"/>
                </a:cubicBezTo>
                <a:cubicBezTo>
                  <a:pt x="18433" y="16282"/>
                  <a:pt x="18399" y="16305"/>
                  <a:pt x="18471" y="16348"/>
                </a:cubicBezTo>
                <a:cubicBezTo>
                  <a:pt x="18544" y="16388"/>
                  <a:pt x="18544" y="16396"/>
                  <a:pt x="18615" y="16443"/>
                </a:cubicBezTo>
                <a:cubicBezTo>
                  <a:pt x="18687" y="16494"/>
                  <a:pt x="18687" y="16517"/>
                  <a:pt x="18718" y="16534"/>
                </a:cubicBezTo>
                <a:cubicBezTo>
                  <a:pt x="18748" y="16551"/>
                  <a:pt x="18807" y="16559"/>
                  <a:pt x="18845" y="16585"/>
                </a:cubicBezTo>
                <a:cubicBezTo>
                  <a:pt x="18882" y="16608"/>
                  <a:pt x="18938" y="16643"/>
                  <a:pt x="18979" y="16643"/>
                </a:cubicBezTo>
                <a:cubicBezTo>
                  <a:pt x="18983" y="16643"/>
                  <a:pt x="18987" y="16643"/>
                  <a:pt x="18990" y="16642"/>
                </a:cubicBezTo>
                <a:cubicBezTo>
                  <a:pt x="18998" y="16640"/>
                  <a:pt x="19007" y="16640"/>
                  <a:pt x="19018" y="16640"/>
                </a:cubicBezTo>
                <a:cubicBezTo>
                  <a:pt x="19051" y="16640"/>
                  <a:pt x="19094" y="16646"/>
                  <a:pt x="19121" y="16646"/>
                </a:cubicBezTo>
                <a:cubicBezTo>
                  <a:pt x="19130" y="16646"/>
                  <a:pt x="19136" y="16645"/>
                  <a:pt x="19141" y="16643"/>
                </a:cubicBezTo>
                <a:cubicBezTo>
                  <a:pt x="19167" y="16636"/>
                  <a:pt x="19183" y="16636"/>
                  <a:pt x="19239" y="16628"/>
                </a:cubicBezTo>
                <a:cubicBezTo>
                  <a:pt x="19276" y="16623"/>
                  <a:pt x="19321" y="16608"/>
                  <a:pt x="19358" y="16608"/>
                </a:cubicBezTo>
                <a:cubicBezTo>
                  <a:pt x="19378" y="16608"/>
                  <a:pt x="19395" y="16612"/>
                  <a:pt x="19409" y="16623"/>
                </a:cubicBezTo>
                <a:cubicBezTo>
                  <a:pt x="19408" y="16639"/>
                  <a:pt x="19431" y="16651"/>
                  <a:pt x="19469" y="16651"/>
                </a:cubicBezTo>
                <a:cubicBezTo>
                  <a:pt x="19483" y="16651"/>
                  <a:pt x="19500" y="16649"/>
                  <a:pt x="19518" y="16645"/>
                </a:cubicBezTo>
                <a:cubicBezTo>
                  <a:pt x="19561" y="16633"/>
                  <a:pt x="19598" y="16637"/>
                  <a:pt x="19632" y="16633"/>
                </a:cubicBezTo>
                <a:lnTo>
                  <a:pt x="19632" y="16633"/>
                </a:lnTo>
                <a:cubicBezTo>
                  <a:pt x="19623" y="16637"/>
                  <a:pt x="19617" y="16640"/>
                  <a:pt x="19619" y="16640"/>
                </a:cubicBezTo>
                <a:cubicBezTo>
                  <a:pt x="19620" y="16640"/>
                  <a:pt x="19628" y="16638"/>
                  <a:pt x="19644" y="16630"/>
                </a:cubicBezTo>
                <a:cubicBezTo>
                  <a:pt x="19658" y="16627"/>
                  <a:pt x="19669" y="16622"/>
                  <a:pt x="19680" y="16614"/>
                </a:cubicBezTo>
                <a:lnTo>
                  <a:pt x="19680" y="16611"/>
                </a:lnTo>
                <a:cubicBezTo>
                  <a:pt x="19700" y="16602"/>
                  <a:pt x="19726" y="16591"/>
                  <a:pt x="19761" y="16573"/>
                </a:cubicBezTo>
                <a:cubicBezTo>
                  <a:pt x="20052" y="16431"/>
                  <a:pt x="20100" y="16456"/>
                  <a:pt x="20092" y="16393"/>
                </a:cubicBezTo>
                <a:cubicBezTo>
                  <a:pt x="20085" y="16326"/>
                  <a:pt x="20078" y="16263"/>
                  <a:pt x="20086" y="16208"/>
                </a:cubicBezTo>
                <a:cubicBezTo>
                  <a:pt x="20097" y="16152"/>
                  <a:pt x="20128" y="16168"/>
                  <a:pt x="20129" y="16111"/>
                </a:cubicBezTo>
                <a:cubicBezTo>
                  <a:pt x="20129" y="16055"/>
                  <a:pt x="20131" y="15942"/>
                  <a:pt x="20131" y="15942"/>
                </a:cubicBezTo>
                <a:cubicBezTo>
                  <a:pt x="20131" y="15942"/>
                  <a:pt x="20098" y="15926"/>
                  <a:pt x="20155" y="15861"/>
                </a:cubicBezTo>
                <a:cubicBezTo>
                  <a:pt x="20214" y="15798"/>
                  <a:pt x="20239" y="15764"/>
                  <a:pt x="20294" y="15749"/>
                </a:cubicBezTo>
                <a:cubicBezTo>
                  <a:pt x="20351" y="15734"/>
                  <a:pt x="20448" y="15718"/>
                  <a:pt x="20482" y="15663"/>
                </a:cubicBezTo>
                <a:cubicBezTo>
                  <a:pt x="20514" y="15607"/>
                  <a:pt x="20531" y="15541"/>
                  <a:pt x="20539" y="15518"/>
                </a:cubicBezTo>
                <a:cubicBezTo>
                  <a:pt x="20546" y="15495"/>
                  <a:pt x="20597" y="15470"/>
                  <a:pt x="20622" y="15415"/>
                </a:cubicBezTo>
                <a:cubicBezTo>
                  <a:pt x="20645" y="15360"/>
                  <a:pt x="20736" y="15295"/>
                  <a:pt x="20743" y="15272"/>
                </a:cubicBezTo>
                <a:cubicBezTo>
                  <a:pt x="20751" y="15247"/>
                  <a:pt x="20800" y="15192"/>
                  <a:pt x="20825" y="15153"/>
                </a:cubicBezTo>
                <a:cubicBezTo>
                  <a:pt x="20851" y="15113"/>
                  <a:pt x="20900" y="15024"/>
                  <a:pt x="20916" y="15001"/>
                </a:cubicBezTo>
                <a:cubicBezTo>
                  <a:pt x="20933" y="14978"/>
                  <a:pt x="20902" y="14847"/>
                  <a:pt x="20933" y="14832"/>
                </a:cubicBezTo>
                <a:cubicBezTo>
                  <a:pt x="20967" y="14816"/>
                  <a:pt x="20967" y="14792"/>
                  <a:pt x="20982" y="14744"/>
                </a:cubicBezTo>
                <a:cubicBezTo>
                  <a:pt x="20999" y="14695"/>
                  <a:pt x="21031" y="14647"/>
                  <a:pt x="21007" y="14573"/>
                </a:cubicBezTo>
                <a:cubicBezTo>
                  <a:pt x="20984" y="14501"/>
                  <a:pt x="21016" y="14493"/>
                  <a:pt x="20968" y="14419"/>
                </a:cubicBezTo>
                <a:cubicBezTo>
                  <a:pt x="20921" y="14347"/>
                  <a:pt x="20961" y="14347"/>
                  <a:pt x="20937" y="14276"/>
                </a:cubicBezTo>
                <a:cubicBezTo>
                  <a:pt x="20914" y="14202"/>
                  <a:pt x="20953" y="14219"/>
                  <a:pt x="20962" y="14147"/>
                </a:cubicBezTo>
                <a:cubicBezTo>
                  <a:pt x="20971" y="14076"/>
                  <a:pt x="21061" y="14051"/>
                  <a:pt x="21045" y="13970"/>
                </a:cubicBezTo>
                <a:cubicBezTo>
                  <a:pt x="21030" y="13890"/>
                  <a:pt x="21054" y="13882"/>
                  <a:pt x="21062" y="13848"/>
                </a:cubicBezTo>
                <a:cubicBezTo>
                  <a:pt x="21070" y="13816"/>
                  <a:pt x="21127" y="13833"/>
                  <a:pt x="21150" y="13745"/>
                </a:cubicBezTo>
                <a:cubicBezTo>
                  <a:pt x="21176" y="13656"/>
                  <a:pt x="21231" y="13680"/>
                  <a:pt x="21176" y="13608"/>
                </a:cubicBezTo>
                <a:cubicBezTo>
                  <a:pt x="21155" y="13581"/>
                  <a:pt x="21150" y="13576"/>
                  <a:pt x="21148" y="13576"/>
                </a:cubicBezTo>
                <a:cubicBezTo>
                  <a:pt x="21147" y="13576"/>
                  <a:pt x="21148" y="13578"/>
                  <a:pt x="21147" y="13578"/>
                </a:cubicBezTo>
                <a:cubicBezTo>
                  <a:pt x="21147" y="13578"/>
                  <a:pt x="21143" y="13571"/>
                  <a:pt x="21119" y="13534"/>
                </a:cubicBezTo>
                <a:cubicBezTo>
                  <a:pt x="21064" y="13446"/>
                  <a:pt x="21058" y="13358"/>
                  <a:pt x="21058" y="13358"/>
                </a:cubicBezTo>
                <a:cubicBezTo>
                  <a:pt x="21068" y="13277"/>
                  <a:pt x="21124" y="13335"/>
                  <a:pt x="21068" y="13277"/>
                </a:cubicBezTo>
                <a:cubicBezTo>
                  <a:pt x="21050" y="13259"/>
                  <a:pt x="21035" y="13255"/>
                  <a:pt x="21023" y="13255"/>
                </a:cubicBezTo>
                <a:cubicBezTo>
                  <a:pt x="21012" y="13255"/>
                  <a:pt x="21004" y="13258"/>
                  <a:pt x="20997" y="13258"/>
                </a:cubicBezTo>
                <a:cubicBezTo>
                  <a:pt x="20988" y="13258"/>
                  <a:pt x="20982" y="13251"/>
                  <a:pt x="20979" y="13220"/>
                </a:cubicBezTo>
                <a:cubicBezTo>
                  <a:pt x="20974" y="13169"/>
                  <a:pt x="20985" y="13144"/>
                  <a:pt x="21014" y="13144"/>
                </a:cubicBezTo>
                <a:cubicBezTo>
                  <a:pt x="21031" y="13144"/>
                  <a:pt x="21055" y="13153"/>
                  <a:pt x="21085" y="13171"/>
                </a:cubicBezTo>
                <a:cubicBezTo>
                  <a:pt x="21151" y="13213"/>
                  <a:pt x="21162" y="13222"/>
                  <a:pt x="21182" y="13222"/>
                </a:cubicBezTo>
                <a:cubicBezTo>
                  <a:pt x="21186" y="13222"/>
                  <a:pt x="21191" y="13222"/>
                  <a:pt x="21196" y="13221"/>
                </a:cubicBezTo>
                <a:cubicBezTo>
                  <a:pt x="21333" y="13206"/>
                  <a:pt x="21318" y="13191"/>
                  <a:pt x="21376" y="13135"/>
                </a:cubicBezTo>
                <a:cubicBezTo>
                  <a:pt x="21433" y="13078"/>
                  <a:pt x="21408" y="13054"/>
                  <a:pt x="21425" y="13014"/>
                </a:cubicBezTo>
                <a:cubicBezTo>
                  <a:pt x="21442" y="12974"/>
                  <a:pt x="21442" y="12901"/>
                  <a:pt x="21476" y="12877"/>
                </a:cubicBezTo>
                <a:cubicBezTo>
                  <a:pt x="21509" y="12854"/>
                  <a:pt x="21493" y="12821"/>
                  <a:pt x="21525" y="12797"/>
                </a:cubicBezTo>
                <a:cubicBezTo>
                  <a:pt x="21558" y="12773"/>
                  <a:pt x="21576" y="12707"/>
                  <a:pt x="21558" y="12667"/>
                </a:cubicBezTo>
                <a:cubicBezTo>
                  <a:pt x="21542" y="12627"/>
                  <a:pt x="21609" y="12563"/>
                  <a:pt x="21601" y="12530"/>
                </a:cubicBezTo>
                <a:cubicBezTo>
                  <a:pt x="21593" y="12498"/>
                  <a:pt x="21673" y="12467"/>
                  <a:pt x="21658" y="12427"/>
                </a:cubicBezTo>
                <a:cubicBezTo>
                  <a:pt x="21642" y="12386"/>
                  <a:pt x="21732" y="12389"/>
                  <a:pt x="21716" y="12339"/>
                </a:cubicBezTo>
                <a:cubicBezTo>
                  <a:pt x="21701" y="12292"/>
                  <a:pt x="21789" y="12309"/>
                  <a:pt x="21781" y="12259"/>
                </a:cubicBezTo>
                <a:cubicBezTo>
                  <a:pt x="21773" y="12212"/>
                  <a:pt x="21799" y="12204"/>
                  <a:pt x="21758" y="12162"/>
                </a:cubicBezTo>
                <a:cubicBezTo>
                  <a:pt x="21718" y="12121"/>
                  <a:pt x="21784" y="12138"/>
                  <a:pt x="21769" y="12098"/>
                </a:cubicBezTo>
                <a:cubicBezTo>
                  <a:pt x="21753" y="12058"/>
                  <a:pt x="21809" y="12008"/>
                  <a:pt x="21763" y="11968"/>
                </a:cubicBezTo>
                <a:cubicBezTo>
                  <a:pt x="21715" y="11928"/>
                  <a:pt x="21779" y="11928"/>
                  <a:pt x="21699" y="11888"/>
                </a:cubicBezTo>
                <a:cubicBezTo>
                  <a:pt x="21619" y="11847"/>
                  <a:pt x="21607" y="11842"/>
                  <a:pt x="21539" y="11790"/>
                </a:cubicBezTo>
                <a:cubicBezTo>
                  <a:pt x="21442" y="11716"/>
                  <a:pt x="21484" y="11716"/>
                  <a:pt x="21412" y="11636"/>
                </a:cubicBezTo>
                <a:cubicBezTo>
                  <a:pt x="21341" y="11554"/>
                  <a:pt x="21402" y="11588"/>
                  <a:pt x="21341" y="11554"/>
                </a:cubicBezTo>
                <a:cubicBezTo>
                  <a:pt x="21276" y="11522"/>
                  <a:pt x="21308" y="11530"/>
                  <a:pt x="21270" y="11482"/>
                </a:cubicBezTo>
                <a:cubicBezTo>
                  <a:pt x="21230" y="11434"/>
                  <a:pt x="21287" y="11442"/>
                  <a:pt x="21230" y="11434"/>
                </a:cubicBezTo>
                <a:lnTo>
                  <a:pt x="21173" y="11423"/>
                </a:lnTo>
                <a:lnTo>
                  <a:pt x="21173" y="11423"/>
                </a:lnTo>
                <a:cubicBezTo>
                  <a:pt x="21173" y="11423"/>
                  <a:pt x="21193" y="11426"/>
                  <a:pt x="21218" y="11426"/>
                </a:cubicBezTo>
                <a:cubicBezTo>
                  <a:pt x="21264" y="11426"/>
                  <a:pt x="21326" y="11417"/>
                  <a:pt x="21310" y="11370"/>
                </a:cubicBezTo>
                <a:cubicBezTo>
                  <a:pt x="21287" y="11297"/>
                  <a:pt x="21271" y="11208"/>
                  <a:pt x="21271" y="11208"/>
                </a:cubicBezTo>
                <a:cubicBezTo>
                  <a:pt x="21271" y="11208"/>
                  <a:pt x="21353" y="11129"/>
                  <a:pt x="21355" y="11097"/>
                </a:cubicBezTo>
                <a:cubicBezTo>
                  <a:pt x="21355" y="11065"/>
                  <a:pt x="21368" y="11065"/>
                  <a:pt x="21410" y="11016"/>
                </a:cubicBezTo>
                <a:cubicBezTo>
                  <a:pt x="21422" y="11003"/>
                  <a:pt x="21429" y="10998"/>
                  <a:pt x="21434" y="10998"/>
                </a:cubicBezTo>
                <a:cubicBezTo>
                  <a:pt x="21458" y="10998"/>
                  <a:pt x="21394" y="11151"/>
                  <a:pt x="21401" y="11185"/>
                </a:cubicBezTo>
                <a:cubicBezTo>
                  <a:pt x="21408" y="11226"/>
                  <a:pt x="21401" y="11177"/>
                  <a:pt x="21407" y="11290"/>
                </a:cubicBezTo>
                <a:cubicBezTo>
                  <a:pt x="21415" y="11403"/>
                  <a:pt x="21404" y="11427"/>
                  <a:pt x="21415" y="11483"/>
                </a:cubicBezTo>
                <a:cubicBezTo>
                  <a:pt x="21422" y="11539"/>
                  <a:pt x="21492" y="11668"/>
                  <a:pt x="21492" y="11668"/>
                </a:cubicBezTo>
                <a:cubicBezTo>
                  <a:pt x="21492" y="11668"/>
                  <a:pt x="21515" y="11693"/>
                  <a:pt x="21564" y="11701"/>
                </a:cubicBezTo>
                <a:cubicBezTo>
                  <a:pt x="21612" y="11708"/>
                  <a:pt x="21619" y="11708"/>
                  <a:pt x="21669" y="11727"/>
                </a:cubicBezTo>
                <a:cubicBezTo>
                  <a:pt x="21716" y="11744"/>
                  <a:pt x="21764" y="11744"/>
                  <a:pt x="21804" y="11751"/>
                </a:cubicBezTo>
                <a:cubicBezTo>
                  <a:pt x="21827" y="11756"/>
                  <a:pt x="21854" y="11771"/>
                  <a:pt x="21874" y="11771"/>
                </a:cubicBezTo>
                <a:cubicBezTo>
                  <a:pt x="21890" y="11771"/>
                  <a:pt x="21901" y="11761"/>
                  <a:pt x="21901" y="11728"/>
                </a:cubicBezTo>
                <a:cubicBezTo>
                  <a:pt x="21901" y="11657"/>
                  <a:pt x="21886" y="11560"/>
                  <a:pt x="21895" y="11520"/>
                </a:cubicBezTo>
                <a:cubicBezTo>
                  <a:pt x="21904" y="11480"/>
                  <a:pt x="21927" y="11465"/>
                  <a:pt x="21904" y="11407"/>
                </a:cubicBezTo>
                <a:cubicBezTo>
                  <a:pt x="21881" y="11351"/>
                  <a:pt x="21904" y="11351"/>
                  <a:pt x="21930" y="11237"/>
                </a:cubicBezTo>
                <a:cubicBezTo>
                  <a:pt x="21955" y="11126"/>
                  <a:pt x="22027" y="11191"/>
                  <a:pt x="21947" y="11092"/>
                </a:cubicBezTo>
                <a:cubicBezTo>
                  <a:pt x="21869" y="10995"/>
                  <a:pt x="21861" y="10946"/>
                  <a:pt x="21827" y="10946"/>
                </a:cubicBezTo>
                <a:cubicBezTo>
                  <a:pt x="21795" y="10946"/>
                  <a:pt x="21835" y="10980"/>
                  <a:pt x="21739" y="10985"/>
                </a:cubicBezTo>
                <a:cubicBezTo>
                  <a:pt x="21710" y="10987"/>
                  <a:pt x="21682" y="10989"/>
                  <a:pt x="21657" y="10989"/>
                </a:cubicBezTo>
                <a:cubicBezTo>
                  <a:pt x="21602" y="10989"/>
                  <a:pt x="21565" y="10981"/>
                  <a:pt x="21570" y="10959"/>
                </a:cubicBezTo>
                <a:cubicBezTo>
                  <a:pt x="21577" y="10929"/>
                  <a:pt x="21619" y="10894"/>
                  <a:pt x="21638" y="10894"/>
                </a:cubicBezTo>
                <a:cubicBezTo>
                  <a:pt x="21640" y="10894"/>
                  <a:pt x="21641" y="10895"/>
                  <a:pt x="21642" y="10895"/>
                </a:cubicBezTo>
                <a:cubicBezTo>
                  <a:pt x="21644" y="10896"/>
                  <a:pt x="21645" y="10896"/>
                  <a:pt x="21646" y="10896"/>
                </a:cubicBezTo>
                <a:cubicBezTo>
                  <a:pt x="21665" y="10896"/>
                  <a:pt x="21695" y="10850"/>
                  <a:pt x="21724" y="10838"/>
                </a:cubicBezTo>
                <a:cubicBezTo>
                  <a:pt x="21820" y="10804"/>
                  <a:pt x="21841" y="10772"/>
                  <a:pt x="21865" y="10772"/>
                </a:cubicBezTo>
                <a:cubicBezTo>
                  <a:pt x="21873" y="10772"/>
                  <a:pt x="21881" y="10776"/>
                  <a:pt x="21893" y="10785"/>
                </a:cubicBezTo>
                <a:cubicBezTo>
                  <a:pt x="21941" y="10818"/>
                  <a:pt x="21933" y="10811"/>
                  <a:pt x="21989" y="10851"/>
                </a:cubicBezTo>
                <a:cubicBezTo>
                  <a:pt x="22003" y="10861"/>
                  <a:pt x="22012" y="10863"/>
                  <a:pt x="22018" y="10863"/>
                </a:cubicBezTo>
                <a:cubicBezTo>
                  <a:pt x="22026" y="10863"/>
                  <a:pt x="22030" y="10860"/>
                  <a:pt x="22034" y="10860"/>
                </a:cubicBezTo>
                <a:cubicBezTo>
                  <a:pt x="22041" y="10860"/>
                  <a:pt x="22047" y="10870"/>
                  <a:pt x="22069" y="10923"/>
                </a:cubicBezTo>
                <a:cubicBezTo>
                  <a:pt x="22117" y="11037"/>
                  <a:pt x="22107" y="11037"/>
                  <a:pt x="22147" y="11092"/>
                </a:cubicBezTo>
                <a:cubicBezTo>
                  <a:pt x="22187" y="11151"/>
                  <a:pt x="22187" y="11174"/>
                  <a:pt x="22234" y="11199"/>
                </a:cubicBezTo>
                <a:cubicBezTo>
                  <a:pt x="22247" y="11205"/>
                  <a:pt x="22257" y="11207"/>
                  <a:pt x="22267" y="11207"/>
                </a:cubicBezTo>
                <a:cubicBezTo>
                  <a:pt x="22280" y="11207"/>
                  <a:pt x="22291" y="11204"/>
                  <a:pt x="22303" y="11204"/>
                </a:cubicBezTo>
                <a:cubicBezTo>
                  <a:pt x="22317" y="11204"/>
                  <a:pt x="22333" y="11208"/>
                  <a:pt x="22355" y="11223"/>
                </a:cubicBezTo>
                <a:cubicBezTo>
                  <a:pt x="22393" y="11252"/>
                  <a:pt x="22326" y="11271"/>
                  <a:pt x="22344" y="11271"/>
                </a:cubicBezTo>
                <a:cubicBezTo>
                  <a:pt x="22352" y="11271"/>
                  <a:pt x="22379" y="11267"/>
                  <a:pt x="22443" y="11257"/>
                </a:cubicBezTo>
                <a:cubicBezTo>
                  <a:pt x="22443" y="11257"/>
                  <a:pt x="22501" y="11248"/>
                  <a:pt x="22539" y="11248"/>
                </a:cubicBezTo>
                <a:cubicBezTo>
                  <a:pt x="22550" y="11248"/>
                  <a:pt x="22559" y="11249"/>
                  <a:pt x="22565" y="11251"/>
                </a:cubicBezTo>
                <a:cubicBezTo>
                  <a:pt x="22568" y="11252"/>
                  <a:pt x="22571" y="11253"/>
                  <a:pt x="22575" y="11253"/>
                </a:cubicBezTo>
                <a:cubicBezTo>
                  <a:pt x="22600" y="11253"/>
                  <a:pt x="22639" y="11233"/>
                  <a:pt x="22646" y="11213"/>
                </a:cubicBezTo>
                <a:cubicBezTo>
                  <a:pt x="22654" y="11188"/>
                  <a:pt x="22719" y="11116"/>
                  <a:pt x="22719" y="11092"/>
                </a:cubicBezTo>
                <a:cubicBezTo>
                  <a:pt x="22719" y="11069"/>
                  <a:pt x="22785" y="11022"/>
                  <a:pt x="22777" y="10989"/>
                </a:cubicBezTo>
                <a:cubicBezTo>
                  <a:pt x="22769" y="10957"/>
                  <a:pt x="22842" y="10966"/>
                  <a:pt x="22872" y="10957"/>
                </a:cubicBezTo>
                <a:cubicBezTo>
                  <a:pt x="22878" y="10956"/>
                  <a:pt x="22885" y="10955"/>
                  <a:pt x="22892" y="10955"/>
                </a:cubicBezTo>
                <a:cubicBezTo>
                  <a:pt x="22923" y="10955"/>
                  <a:pt x="22961" y="10966"/>
                  <a:pt x="22994" y="10966"/>
                </a:cubicBezTo>
                <a:cubicBezTo>
                  <a:pt x="23013" y="10966"/>
                  <a:pt x="23032" y="10972"/>
                  <a:pt x="23052" y="10972"/>
                </a:cubicBezTo>
                <a:cubicBezTo>
                  <a:pt x="23076" y="10972"/>
                  <a:pt x="23102" y="10965"/>
                  <a:pt x="23133" y="10935"/>
                </a:cubicBezTo>
                <a:cubicBezTo>
                  <a:pt x="23188" y="10880"/>
                  <a:pt x="23228" y="10912"/>
                  <a:pt x="23287" y="10882"/>
                </a:cubicBezTo>
                <a:cubicBezTo>
                  <a:pt x="23299" y="10874"/>
                  <a:pt x="23308" y="10872"/>
                  <a:pt x="23315" y="10872"/>
                </a:cubicBezTo>
                <a:cubicBezTo>
                  <a:pt x="23328" y="10872"/>
                  <a:pt x="23335" y="10880"/>
                  <a:pt x="23351" y="10880"/>
                </a:cubicBezTo>
                <a:cubicBezTo>
                  <a:pt x="23365" y="10880"/>
                  <a:pt x="23387" y="10874"/>
                  <a:pt x="23425" y="10851"/>
                </a:cubicBezTo>
                <a:cubicBezTo>
                  <a:pt x="23528" y="10788"/>
                  <a:pt x="23513" y="10706"/>
                  <a:pt x="23513" y="10706"/>
                </a:cubicBezTo>
                <a:cubicBezTo>
                  <a:pt x="23513" y="10706"/>
                  <a:pt x="23536" y="10692"/>
                  <a:pt x="23564" y="10674"/>
                </a:cubicBezTo>
                <a:cubicBezTo>
                  <a:pt x="23605" y="10643"/>
                  <a:pt x="23662" y="10603"/>
                  <a:pt x="23674" y="10580"/>
                </a:cubicBezTo>
                <a:cubicBezTo>
                  <a:pt x="23701" y="10541"/>
                  <a:pt x="23821" y="10412"/>
                  <a:pt x="23839" y="10364"/>
                </a:cubicBezTo>
                <a:cubicBezTo>
                  <a:pt x="23855" y="10315"/>
                  <a:pt x="23881" y="10275"/>
                  <a:pt x="23904" y="10220"/>
                </a:cubicBezTo>
                <a:cubicBezTo>
                  <a:pt x="23928" y="10164"/>
                  <a:pt x="23993" y="10157"/>
                  <a:pt x="23978" y="10084"/>
                </a:cubicBezTo>
                <a:cubicBezTo>
                  <a:pt x="23962" y="10012"/>
                  <a:pt x="24042" y="10061"/>
                  <a:pt x="24042" y="9996"/>
                </a:cubicBezTo>
                <a:cubicBezTo>
                  <a:pt x="24042" y="9933"/>
                  <a:pt x="24090" y="9966"/>
                  <a:pt x="24082" y="9918"/>
                </a:cubicBezTo>
                <a:cubicBezTo>
                  <a:pt x="24075" y="9869"/>
                  <a:pt x="24141" y="9884"/>
                  <a:pt x="24133" y="9836"/>
                </a:cubicBezTo>
                <a:cubicBezTo>
                  <a:pt x="24132" y="9830"/>
                  <a:pt x="24132" y="9822"/>
                  <a:pt x="24133" y="9815"/>
                </a:cubicBezTo>
                <a:cubicBezTo>
                  <a:pt x="24136" y="9769"/>
                  <a:pt x="24164" y="9710"/>
                  <a:pt x="24142" y="9675"/>
                </a:cubicBezTo>
                <a:cubicBezTo>
                  <a:pt x="24119" y="9635"/>
                  <a:pt x="24142" y="9642"/>
                  <a:pt x="24119" y="9579"/>
                </a:cubicBezTo>
                <a:cubicBezTo>
                  <a:pt x="24095" y="9513"/>
                  <a:pt x="24186" y="9482"/>
                  <a:pt x="24155" y="9435"/>
                </a:cubicBezTo>
                <a:cubicBezTo>
                  <a:pt x="24121" y="9387"/>
                  <a:pt x="24170" y="9450"/>
                  <a:pt x="24172" y="9345"/>
                </a:cubicBezTo>
                <a:cubicBezTo>
                  <a:pt x="24173" y="9241"/>
                  <a:pt x="24196" y="9225"/>
                  <a:pt x="24173" y="9168"/>
                </a:cubicBezTo>
                <a:cubicBezTo>
                  <a:pt x="24150" y="9111"/>
                  <a:pt x="24110" y="9127"/>
                  <a:pt x="24102" y="9096"/>
                </a:cubicBezTo>
                <a:cubicBezTo>
                  <a:pt x="24095" y="9064"/>
                  <a:pt x="24182" y="9088"/>
                  <a:pt x="24136" y="8991"/>
                </a:cubicBezTo>
                <a:cubicBezTo>
                  <a:pt x="24089" y="8896"/>
                  <a:pt x="24121" y="8911"/>
                  <a:pt x="24098" y="8863"/>
                </a:cubicBezTo>
                <a:cubicBezTo>
                  <a:pt x="24085" y="8837"/>
                  <a:pt x="24095" y="8827"/>
                  <a:pt x="24110" y="8817"/>
                </a:cubicBezTo>
                <a:cubicBezTo>
                  <a:pt x="24121" y="8806"/>
                  <a:pt x="24139" y="8799"/>
                  <a:pt x="24149" y="8783"/>
                </a:cubicBezTo>
                <a:cubicBezTo>
                  <a:pt x="24206" y="8688"/>
                  <a:pt x="24236" y="8680"/>
                  <a:pt x="24295" y="8642"/>
                </a:cubicBezTo>
                <a:cubicBezTo>
                  <a:pt x="24352" y="8602"/>
                  <a:pt x="24466" y="8426"/>
                  <a:pt x="24458" y="8419"/>
                </a:cubicBezTo>
                <a:cubicBezTo>
                  <a:pt x="24449" y="8409"/>
                  <a:pt x="24490" y="8411"/>
                  <a:pt x="24481" y="8352"/>
                </a:cubicBezTo>
                <a:cubicBezTo>
                  <a:pt x="24473" y="8297"/>
                  <a:pt x="24440" y="8217"/>
                  <a:pt x="24490" y="8209"/>
                </a:cubicBezTo>
                <a:cubicBezTo>
                  <a:pt x="24587" y="8194"/>
                  <a:pt x="24555" y="8202"/>
                  <a:pt x="24620" y="8194"/>
                </a:cubicBezTo>
                <a:cubicBezTo>
                  <a:pt x="24683" y="8186"/>
                  <a:pt x="24701" y="8145"/>
                  <a:pt x="24741" y="8125"/>
                </a:cubicBezTo>
                <a:cubicBezTo>
                  <a:pt x="24781" y="8101"/>
                  <a:pt x="24821" y="8117"/>
                  <a:pt x="24837" y="8052"/>
                </a:cubicBezTo>
                <a:cubicBezTo>
                  <a:pt x="24855" y="7988"/>
                  <a:pt x="24864" y="7972"/>
                  <a:pt x="24904" y="7949"/>
                </a:cubicBezTo>
                <a:cubicBezTo>
                  <a:pt x="24944" y="7926"/>
                  <a:pt x="24960" y="7886"/>
                  <a:pt x="24978" y="7837"/>
                </a:cubicBezTo>
                <a:cubicBezTo>
                  <a:pt x="24989" y="7804"/>
                  <a:pt x="25012" y="7775"/>
                  <a:pt x="25026" y="7749"/>
                </a:cubicBezTo>
                <a:cubicBezTo>
                  <a:pt x="25032" y="7737"/>
                  <a:pt x="25035" y="7726"/>
                  <a:pt x="25035" y="7717"/>
                </a:cubicBezTo>
                <a:cubicBezTo>
                  <a:pt x="25035" y="7683"/>
                  <a:pt x="25083" y="7701"/>
                  <a:pt x="25109" y="7652"/>
                </a:cubicBezTo>
                <a:cubicBezTo>
                  <a:pt x="25134" y="7604"/>
                  <a:pt x="25189" y="7589"/>
                  <a:pt x="25189" y="7516"/>
                </a:cubicBezTo>
                <a:cubicBezTo>
                  <a:pt x="25189" y="7443"/>
                  <a:pt x="25217" y="7398"/>
                  <a:pt x="25191" y="7355"/>
                </a:cubicBezTo>
                <a:cubicBezTo>
                  <a:pt x="25126" y="7240"/>
                  <a:pt x="25109" y="7186"/>
                  <a:pt x="25133" y="7186"/>
                </a:cubicBezTo>
                <a:cubicBezTo>
                  <a:pt x="25138" y="7186"/>
                  <a:pt x="25144" y="7189"/>
                  <a:pt x="25152" y="7193"/>
                </a:cubicBezTo>
                <a:cubicBezTo>
                  <a:pt x="25202" y="7218"/>
                  <a:pt x="25202" y="7210"/>
                  <a:pt x="25257" y="7258"/>
                </a:cubicBezTo>
                <a:cubicBezTo>
                  <a:pt x="25312" y="7309"/>
                  <a:pt x="25386" y="7349"/>
                  <a:pt x="25386" y="7349"/>
                </a:cubicBezTo>
                <a:cubicBezTo>
                  <a:pt x="25474" y="7259"/>
                  <a:pt x="25514" y="7278"/>
                  <a:pt x="25514" y="7229"/>
                </a:cubicBezTo>
                <a:cubicBezTo>
                  <a:pt x="25514" y="7181"/>
                  <a:pt x="25548" y="7181"/>
                  <a:pt x="25525" y="7118"/>
                </a:cubicBezTo>
                <a:cubicBezTo>
                  <a:pt x="25499" y="7052"/>
                  <a:pt x="25517" y="7044"/>
                  <a:pt x="25557" y="7029"/>
                </a:cubicBezTo>
                <a:cubicBezTo>
                  <a:pt x="25565" y="7025"/>
                  <a:pt x="25573" y="7024"/>
                  <a:pt x="25580" y="7024"/>
                </a:cubicBezTo>
                <a:cubicBezTo>
                  <a:pt x="25599" y="7024"/>
                  <a:pt x="25617" y="7031"/>
                  <a:pt x="25629" y="7031"/>
                </a:cubicBezTo>
                <a:cubicBezTo>
                  <a:pt x="25637" y="7031"/>
                  <a:pt x="25642" y="7029"/>
                  <a:pt x="25645" y="7021"/>
                </a:cubicBezTo>
                <a:cubicBezTo>
                  <a:pt x="25653" y="6998"/>
                  <a:pt x="25605" y="6948"/>
                  <a:pt x="25574" y="6901"/>
                </a:cubicBezTo>
                <a:cubicBezTo>
                  <a:pt x="25542" y="6851"/>
                  <a:pt x="25551" y="6795"/>
                  <a:pt x="25576" y="6787"/>
                </a:cubicBezTo>
                <a:cubicBezTo>
                  <a:pt x="25592" y="6781"/>
                  <a:pt x="25638" y="6781"/>
                  <a:pt x="25664" y="6781"/>
                </a:cubicBezTo>
                <a:cubicBezTo>
                  <a:pt x="25674" y="6781"/>
                  <a:pt x="25680" y="6781"/>
                  <a:pt x="25680" y="6781"/>
                </a:cubicBezTo>
                <a:cubicBezTo>
                  <a:pt x="25680" y="6781"/>
                  <a:pt x="25609" y="6659"/>
                  <a:pt x="25665" y="6642"/>
                </a:cubicBezTo>
                <a:cubicBezTo>
                  <a:pt x="25690" y="6635"/>
                  <a:pt x="25709" y="6632"/>
                  <a:pt x="25724" y="6632"/>
                </a:cubicBezTo>
                <a:cubicBezTo>
                  <a:pt x="25744" y="6632"/>
                  <a:pt x="25760" y="6638"/>
                  <a:pt x="25779" y="6651"/>
                </a:cubicBezTo>
                <a:cubicBezTo>
                  <a:pt x="25781" y="6653"/>
                  <a:pt x="25783" y="6654"/>
                  <a:pt x="25784" y="6654"/>
                </a:cubicBezTo>
                <a:cubicBezTo>
                  <a:pt x="25793" y="6654"/>
                  <a:pt x="25769" y="6603"/>
                  <a:pt x="25770" y="6603"/>
                </a:cubicBezTo>
                <a:lnTo>
                  <a:pt x="25770" y="6603"/>
                </a:lnTo>
                <a:cubicBezTo>
                  <a:pt x="25771" y="6603"/>
                  <a:pt x="25781" y="6621"/>
                  <a:pt x="25811" y="6678"/>
                </a:cubicBezTo>
                <a:cubicBezTo>
                  <a:pt x="25848" y="6744"/>
                  <a:pt x="25876" y="6787"/>
                  <a:pt x="25896" y="6816"/>
                </a:cubicBezTo>
                <a:cubicBezTo>
                  <a:pt x="25903" y="6734"/>
                  <a:pt x="25919" y="6624"/>
                  <a:pt x="25902" y="6613"/>
                </a:cubicBezTo>
                <a:cubicBezTo>
                  <a:pt x="25868" y="6596"/>
                  <a:pt x="25863" y="6485"/>
                  <a:pt x="25871" y="6444"/>
                </a:cubicBezTo>
                <a:cubicBezTo>
                  <a:pt x="25879" y="6404"/>
                  <a:pt x="25903" y="6419"/>
                  <a:pt x="25880" y="6323"/>
                </a:cubicBezTo>
                <a:cubicBezTo>
                  <a:pt x="25857" y="6226"/>
                  <a:pt x="25953" y="6251"/>
                  <a:pt x="25834" y="6128"/>
                </a:cubicBezTo>
                <a:lnTo>
                  <a:pt x="25714" y="6008"/>
                </a:lnTo>
                <a:cubicBezTo>
                  <a:pt x="25714" y="6008"/>
                  <a:pt x="25748" y="5863"/>
                  <a:pt x="25733" y="5812"/>
                </a:cubicBezTo>
                <a:cubicBezTo>
                  <a:pt x="25717" y="5765"/>
                  <a:pt x="25757" y="5742"/>
                  <a:pt x="25774" y="5654"/>
                </a:cubicBezTo>
                <a:cubicBezTo>
                  <a:pt x="25791" y="5565"/>
                  <a:pt x="25822" y="5620"/>
                  <a:pt x="25848" y="5549"/>
                </a:cubicBezTo>
                <a:cubicBezTo>
                  <a:pt x="25873" y="5477"/>
                  <a:pt x="25944" y="5518"/>
                  <a:pt x="25913" y="5446"/>
                </a:cubicBezTo>
                <a:cubicBezTo>
                  <a:pt x="25882" y="5372"/>
                  <a:pt x="25882" y="5389"/>
                  <a:pt x="25882" y="5301"/>
                </a:cubicBezTo>
                <a:cubicBezTo>
                  <a:pt x="25882" y="5276"/>
                  <a:pt x="25887" y="5270"/>
                  <a:pt x="25893" y="5270"/>
                </a:cubicBezTo>
                <a:cubicBezTo>
                  <a:pt x="25898" y="5270"/>
                  <a:pt x="25904" y="5275"/>
                  <a:pt x="25907" y="5275"/>
                </a:cubicBezTo>
                <a:cubicBezTo>
                  <a:pt x="25914" y="5275"/>
                  <a:pt x="25912" y="5259"/>
                  <a:pt x="25883" y="5164"/>
                </a:cubicBezTo>
                <a:cubicBezTo>
                  <a:pt x="25822" y="4963"/>
                  <a:pt x="25756" y="5010"/>
                  <a:pt x="25822" y="4907"/>
                </a:cubicBezTo>
                <a:cubicBezTo>
                  <a:pt x="25888" y="4803"/>
                  <a:pt x="25879" y="4866"/>
                  <a:pt x="25888" y="4803"/>
                </a:cubicBezTo>
                <a:cubicBezTo>
                  <a:pt x="25890" y="4786"/>
                  <a:pt x="25887" y="4778"/>
                  <a:pt x="25880" y="4773"/>
                </a:cubicBezTo>
                <a:cubicBezTo>
                  <a:pt x="25882" y="4772"/>
                  <a:pt x="25887" y="4772"/>
                  <a:pt x="25888" y="4772"/>
                </a:cubicBezTo>
                <a:cubicBezTo>
                  <a:pt x="25953" y="4749"/>
                  <a:pt x="26025" y="4684"/>
                  <a:pt x="26025" y="4684"/>
                </a:cubicBezTo>
                <a:cubicBezTo>
                  <a:pt x="26025" y="4684"/>
                  <a:pt x="26042" y="4688"/>
                  <a:pt x="26063" y="4688"/>
                </a:cubicBezTo>
                <a:cubicBezTo>
                  <a:pt x="26093" y="4688"/>
                  <a:pt x="26129" y="4680"/>
                  <a:pt x="26130" y="4638"/>
                </a:cubicBezTo>
                <a:cubicBezTo>
                  <a:pt x="26130" y="4564"/>
                  <a:pt x="26165" y="4461"/>
                  <a:pt x="26165" y="4404"/>
                </a:cubicBezTo>
                <a:cubicBezTo>
                  <a:pt x="26165" y="4348"/>
                  <a:pt x="26207" y="4324"/>
                  <a:pt x="26214" y="4285"/>
                </a:cubicBezTo>
                <a:cubicBezTo>
                  <a:pt x="26222" y="4245"/>
                  <a:pt x="26264" y="4278"/>
                  <a:pt x="26311" y="4245"/>
                </a:cubicBezTo>
                <a:cubicBezTo>
                  <a:pt x="26322" y="4238"/>
                  <a:pt x="26335" y="4236"/>
                  <a:pt x="26349" y="4236"/>
                </a:cubicBezTo>
                <a:cubicBezTo>
                  <a:pt x="26368" y="4236"/>
                  <a:pt x="26388" y="4241"/>
                  <a:pt x="26406" y="4241"/>
                </a:cubicBezTo>
                <a:cubicBezTo>
                  <a:pt x="26428" y="4241"/>
                  <a:pt x="26446" y="4233"/>
                  <a:pt x="26450" y="4199"/>
                </a:cubicBezTo>
                <a:cubicBezTo>
                  <a:pt x="26459" y="4118"/>
                  <a:pt x="26538" y="4110"/>
                  <a:pt x="26459" y="4054"/>
                </a:cubicBezTo>
                <a:cubicBezTo>
                  <a:pt x="26379" y="3996"/>
                  <a:pt x="26315" y="3948"/>
                  <a:pt x="26267" y="3941"/>
                </a:cubicBezTo>
                <a:cubicBezTo>
                  <a:pt x="26265" y="3940"/>
                  <a:pt x="26263" y="3940"/>
                  <a:pt x="26261" y="3940"/>
                </a:cubicBezTo>
                <a:cubicBezTo>
                  <a:pt x="26236" y="3940"/>
                  <a:pt x="26237" y="3975"/>
                  <a:pt x="26223" y="3975"/>
                </a:cubicBezTo>
                <a:cubicBezTo>
                  <a:pt x="26215" y="3975"/>
                  <a:pt x="26203" y="3965"/>
                  <a:pt x="26179" y="3931"/>
                </a:cubicBezTo>
                <a:cubicBezTo>
                  <a:pt x="26107" y="3833"/>
                  <a:pt x="26133" y="3777"/>
                  <a:pt x="26094" y="3688"/>
                </a:cubicBezTo>
                <a:cubicBezTo>
                  <a:pt x="26053" y="3600"/>
                  <a:pt x="26045" y="3585"/>
                  <a:pt x="25997" y="3568"/>
                </a:cubicBezTo>
                <a:cubicBezTo>
                  <a:pt x="25967" y="3557"/>
                  <a:pt x="25956" y="3552"/>
                  <a:pt x="25937" y="3552"/>
                </a:cubicBezTo>
                <a:cubicBezTo>
                  <a:pt x="25924" y="3552"/>
                  <a:pt x="25909" y="3554"/>
                  <a:pt x="25883" y="3557"/>
                </a:cubicBezTo>
                <a:cubicBezTo>
                  <a:pt x="25819" y="3565"/>
                  <a:pt x="25811" y="3700"/>
                  <a:pt x="25714" y="3700"/>
                </a:cubicBezTo>
                <a:cubicBezTo>
                  <a:pt x="25714" y="3700"/>
                  <a:pt x="25713" y="3700"/>
                  <a:pt x="25713" y="3700"/>
                </a:cubicBezTo>
                <a:cubicBezTo>
                  <a:pt x="25710" y="3700"/>
                  <a:pt x="25708" y="3700"/>
                  <a:pt x="25706" y="3700"/>
                </a:cubicBezTo>
                <a:cubicBezTo>
                  <a:pt x="25629" y="3700"/>
                  <a:pt x="25666" y="3725"/>
                  <a:pt x="25581" y="3725"/>
                </a:cubicBezTo>
                <a:cubicBezTo>
                  <a:pt x="25570" y="3725"/>
                  <a:pt x="25558" y="3724"/>
                  <a:pt x="25543" y="3723"/>
                </a:cubicBezTo>
                <a:cubicBezTo>
                  <a:pt x="25536" y="3723"/>
                  <a:pt x="25530" y="3723"/>
                  <a:pt x="25523" y="3723"/>
                </a:cubicBezTo>
                <a:cubicBezTo>
                  <a:pt x="25450" y="3723"/>
                  <a:pt x="25430" y="3754"/>
                  <a:pt x="25408" y="3754"/>
                </a:cubicBezTo>
                <a:cubicBezTo>
                  <a:pt x="25396" y="3754"/>
                  <a:pt x="25383" y="3744"/>
                  <a:pt x="25359" y="3714"/>
                </a:cubicBezTo>
                <a:cubicBezTo>
                  <a:pt x="25288" y="3625"/>
                  <a:pt x="25335" y="3602"/>
                  <a:pt x="25352" y="3554"/>
                </a:cubicBezTo>
                <a:cubicBezTo>
                  <a:pt x="25371" y="3505"/>
                  <a:pt x="25506" y="3419"/>
                  <a:pt x="25565" y="3411"/>
                </a:cubicBezTo>
                <a:cubicBezTo>
                  <a:pt x="25598" y="3406"/>
                  <a:pt x="25598" y="3373"/>
                  <a:pt x="25624" y="3373"/>
                </a:cubicBezTo>
                <a:cubicBezTo>
                  <a:pt x="25641" y="3373"/>
                  <a:pt x="25671" y="3389"/>
                  <a:pt x="25733" y="3439"/>
                </a:cubicBezTo>
                <a:cubicBezTo>
                  <a:pt x="25798" y="3491"/>
                  <a:pt x="25880" y="3507"/>
                  <a:pt x="25955" y="3507"/>
                </a:cubicBezTo>
                <a:cubicBezTo>
                  <a:pt x="26053" y="3507"/>
                  <a:pt x="26137" y="3480"/>
                  <a:pt x="26150" y="3476"/>
                </a:cubicBezTo>
                <a:cubicBezTo>
                  <a:pt x="26172" y="3467"/>
                  <a:pt x="26160" y="3418"/>
                  <a:pt x="26211" y="3418"/>
                </a:cubicBezTo>
                <a:cubicBezTo>
                  <a:pt x="26213" y="3418"/>
                  <a:pt x="26215" y="3418"/>
                  <a:pt x="26218" y="3419"/>
                </a:cubicBezTo>
                <a:lnTo>
                  <a:pt x="26222" y="3419"/>
                </a:lnTo>
                <a:cubicBezTo>
                  <a:pt x="26287" y="3428"/>
                  <a:pt x="26304" y="3411"/>
                  <a:pt x="26302" y="3477"/>
                </a:cubicBezTo>
                <a:cubicBezTo>
                  <a:pt x="26302" y="3540"/>
                  <a:pt x="26284" y="3613"/>
                  <a:pt x="26318" y="3646"/>
                </a:cubicBezTo>
                <a:cubicBezTo>
                  <a:pt x="26345" y="3674"/>
                  <a:pt x="26389" y="3732"/>
                  <a:pt x="26422" y="3732"/>
                </a:cubicBezTo>
                <a:cubicBezTo>
                  <a:pt x="26427" y="3732"/>
                  <a:pt x="26433" y="3730"/>
                  <a:pt x="26438" y="3727"/>
                </a:cubicBezTo>
                <a:cubicBezTo>
                  <a:pt x="26444" y="3722"/>
                  <a:pt x="26447" y="3720"/>
                  <a:pt x="26447" y="3720"/>
                </a:cubicBezTo>
                <a:lnTo>
                  <a:pt x="26447" y="3720"/>
                </a:lnTo>
                <a:cubicBezTo>
                  <a:pt x="26449" y="3720"/>
                  <a:pt x="26405" y="3753"/>
                  <a:pt x="26405" y="3753"/>
                </a:cubicBezTo>
                <a:cubicBezTo>
                  <a:pt x="26405" y="3753"/>
                  <a:pt x="26390" y="3785"/>
                  <a:pt x="26396" y="3808"/>
                </a:cubicBezTo>
                <a:cubicBezTo>
                  <a:pt x="26399" y="3818"/>
                  <a:pt x="26403" y="3821"/>
                  <a:pt x="26410" y="3821"/>
                </a:cubicBezTo>
                <a:cubicBezTo>
                  <a:pt x="26420" y="3821"/>
                  <a:pt x="26436" y="3813"/>
                  <a:pt x="26461" y="3808"/>
                </a:cubicBezTo>
                <a:cubicBezTo>
                  <a:pt x="26502" y="3800"/>
                  <a:pt x="26558" y="3817"/>
                  <a:pt x="26565" y="3745"/>
                </a:cubicBezTo>
                <a:cubicBezTo>
                  <a:pt x="26575" y="3673"/>
                  <a:pt x="26575" y="3673"/>
                  <a:pt x="26567" y="3585"/>
                </a:cubicBezTo>
                <a:cubicBezTo>
                  <a:pt x="26559" y="3496"/>
                  <a:pt x="26561" y="3480"/>
                  <a:pt x="26521" y="3408"/>
                </a:cubicBezTo>
                <a:cubicBezTo>
                  <a:pt x="26481" y="3334"/>
                  <a:pt x="26435" y="3286"/>
                  <a:pt x="26395" y="3269"/>
                </a:cubicBezTo>
                <a:cubicBezTo>
                  <a:pt x="26353" y="3252"/>
                  <a:pt x="26338" y="3262"/>
                  <a:pt x="26290" y="3171"/>
                </a:cubicBezTo>
                <a:cubicBezTo>
                  <a:pt x="26244" y="3083"/>
                  <a:pt x="26259" y="3108"/>
                  <a:pt x="26204" y="3032"/>
                </a:cubicBezTo>
                <a:cubicBezTo>
                  <a:pt x="26181" y="3003"/>
                  <a:pt x="26169" y="2999"/>
                  <a:pt x="26162" y="2999"/>
                </a:cubicBezTo>
                <a:cubicBezTo>
                  <a:pt x="26159" y="2999"/>
                  <a:pt x="26157" y="2999"/>
                  <a:pt x="26156" y="2999"/>
                </a:cubicBezTo>
                <a:cubicBezTo>
                  <a:pt x="26152" y="2999"/>
                  <a:pt x="26152" y="2995"/>
                  <a:pt x="26148" y="2960"/>
                </a:cubicBezTo>
                <a:cubicBezTo>
                  <a:pt x="26146" y="2932"/>
                  <a:pt x="26142" y="2926"/>
                  <a:pt x="26138" y="2926"/>
                </a:cubicBezTo>
                <a:cubicBezTo>
                  <a:pt x="26136" y="2926"/>
                  <a:pt x="26134" y="2929"/>
                  <a:pt x="26133" y="2929"/>
                </a:cubicBezTo>
                <a:cubicBezTo>
                  <a:pt x="26132" y="2929"/>
                  <a:pt x="26133" y="2921"/>
                  <a:pt x="26141" y="2878"/>
                </a:cubicBezTo>
                <a:cubicBezTo>
                  <a:pt x="26157" y="2775"/>
                  <a:pt x="26213" y="2791"/>
                  <a:pt x="26182" y="2717"/>
                </a:cubicBezTo>
                <a:cubicBezTo>
                  <a:pt x="26175" y="2700"/>
                  <a:pt x="26178" y="2695"/>
                  <a:pt x="26184" y="2695"/>
                </a:cubicBezTo>
                <a:cubicBezTo>
                  <a:pt x="26196" y="2695"/>
                  <a:pt x="26220" y="2712"/>
                  <a:pt x="26223" y="2712"/>
                </a:cubicBezTo>
                <a:cubicBezTo>
                  <a:pt x="26225" y="2712"/>
                  <a:pt x="26210" y="2698"/>
                  <a:pt x="26151" y="2644"/>
                </a:cubicBezTo>
                <a:cubicBezTo>
                  <a:pt x="25991" y="2498"/>
                  <a:pt x="26064" y="2610"/>
                  <a:pt x="26057" y="2483"/>
                </a:cubicBezTo>
                <a:cubicBezTo>
                  <a:pt x="26050" y="2353"/>
                  <a:pt x="26059" y="2312"/>
                  <a:pt x="26027" y="2264"/>
                </a:cubicBezTo>
                <a:cubicBezTo>
                  <a:pt x="25996" y="2215"/>
                  <a:pt x="25937" y="2199"/>
                  <a:pt x="25891" y="2150"/>
                </a:cubicBezTo>
                <a:cubicBezTo>
                  <a:pt x="25872" y="2131"/>
                  <a:pt x="25872" y="2126"/>
                  <a:pt x="25872" y="2126"/>
                </a:cubicBezTo>
                <a:lnTo>
                  <a:pt x="25872" y="2126"/>
                </a:lnTo>
                <a:cubicBezTo>
                  <a:pt x="25871" y="2126"/>
                  <a:pt x="25870" y="2130"/>
                  <a:pt x="25848" y="2130"/>
                </a:cubicBezTo>
                <a:cubicBezTo>
                  <a:pt x="25836" y="2130"/>
                  <a:pt x="25820" y="2129"/>
                  <a:pt x="25796" y="2126"/>
                </a:cubicBezTo>
                <a:cubicBezTo>
                  <a:pt x="25674" y="2109"/>
                  <a:pt x="25553" y="2130"/>
                  <a:pt x="25506" y="2081"/>
                </a:cubicBezTo>
                <a:cubicBezTo>
                  <a:pt x="25459" y="2032"/>
                  <a:pt x="25459" y="2041"/>
                  <a:pt x="25459" y="1993"/>
                </a:cubicBezTo>
                <a:cubicBezTo>
                  <a:pt x="25459" y="1945"/>
                  <a:pt x="25517" y="1938"/>
                  <a:pt x="25428" y="1879"/>
                </a:cubicBezTo>
                <a:cubicBezTo>
                  <a:pt x="25340" y="1822"/>
                  <a:pt x="25251" y="1788"/>
                  <a:pt x="25220" y="1739"/>
                </a:cubicBezTo>
                <a:cubicBezTo>
                  <a:pt x="25189" y="1691"/>
                  <a:pt x="25212" y="1699"/>
                  <a:pt x="25149" y="1658"/>
                </a:cubicBezTo>
                <a:cubicBezTo>
                  <a:pt x="25086" y="1618"/>
                  <a:pt x="25094" y="1641"/>
                  <a:pt x="25045" y="1618"/>
                </a:cubicBezTo>
                <a:cubicBezTo>
                  <a:pt x="25032" y="1610"/>
                  <a:pt x="25029" y="1602"/>
                  <a:pt x="25032" y="1594"/>
                </a:cubicBezTo>
                <a:cubicBezTo>
                  <a:pt x="24943" y="1570"/>
                  <a:pt x="24871" y="1504"/>
                  <a:pt x="24878" y="1394"/>
                </a:cubicBezTo>
                <a:lnTo>
                  <a:pt x="24878" y="1394"/>
                </a:lnTo>
                <a:cubicBezTo>
                  <a:pt x="24866" y="1399"/>
                  <a:pt x="24854" y="1400"/>
                  <a:pt x="24843" y="1400"/>
                </a:cubicBezTo>
                <a:cubicBezTo>
                  <a:pt x="24781" y="1400"/>
                  <a:pt x="24738" y="1340"/>
                  <a:pt x="24703" y="1287"/>
                </a:cubicBezTo>
                <a:cubicBezTo>
                  <a:pt x="24667" y="1324"/>
                  <a:pt x="24641" y="1353"/>
                  <a:pt x="24641" y="1353"/>
                </a:cubicBezTo>
                <a:cubicBezTo>
                  <a:pt x="24641" y="1353"/>
                  <a:pt x="24633" y="1345"/>
                  <a:pt x="24606" y="1342"/>
                </a:cubicBezTo>
                <a:cubicBezTo>
                  <a:pt x="24578" y="1342"/>
                  <a:pt x="24593" y="1350"/>
                  <a:pt x="24549" y="1365"/>
                </a:cubicBezTo>
                <a:cubicBezTo>
                  <a:pt x="24506" y="1380"/>
                  <a:pt x="24497" y="1425"/>
                  <a:pt x="24471" y="1425"/>
                </a:cubicBezTo>
                <a:cubicBezTo>
                  <a:pt x="24470" y="1425"/>
                  <a:pt x="24469" y="1425"/>
                  <a:pt x="24467" y="1425"/>
                </a:cubicBezTo>
                <a:cubicBezTo>
                  <a:pt x="24466" y="1425"/>
                  <a:pt x="24465" y="1425"/>
                  <a:pt x="24465" y="1425"/>
                </a:cubicBezTo>
                <a:cubicBezTo>
                  <a:pt x="24445" y="1425"/>
                  <a:pt x="24437" y="1450"/>
                  <a:pt x="24410" y="1450"/>
                </a:cubicBezTo>
                <a:cubicBezTo>
                  <a:pt x="24404" y="1450"/>
                  <a:pt x="24396" y="1449"/>
                  <a:pt x="24387" y="1445"/>
                </a:cubicBezTo>
                <a:cubicBezTo>
                  <a:pt x="24365" y="1435"/>
                  <a:pt x="24347" y="1433"/>
                  <a:pt x="24331" y="1433"/>
                </a:cubicBezTo>
                <a:cubicBezTo>
                  <a:pt x="24317" y="1433"/>
                  <a:pt x="24304" y="1435"/>
                  <a:pt x="24292" y="1435"/>
                </a:cubicBezTo>
                <a:cubicBezTo>
                  <a:pt x="24289" y="1435"/>
                  <a:pt x="24286" y="1435"/>
                  <a:pt x="24283" y="1434"/>
                </a:cubicBezTo>
                <a:cubicBezTo>
                  <a:pt x="24255" y="1434"/>
                  <a:pt x="24170" y="1450"/>
                  <a:pt x="24139" y="1450"/>
                </a:cubicBezTo>
                <a:cubicBezTo>
                  <a:pt x="24106" y="1450"/>
                  <a:pt x="24076" y="1408"/>
                  <a:pt x="24028" y="1408"/>
                </a:cubicBezTo>
                <a:cubicBezTo>
                  <a:pt x="24027" y="1408"/>
                  <a:pt x="24026" y="1408"/>
                  <a:pt x="24025" y="1408"/>
                </a:cubicBezTo>
                <a:cubicBezTo>
                  <a:pt x="23978" y="1411"/>
                  <a:pt x="24005" y="1424"/>
                  <a:pt x="23952" y="1444"/>
                </a:cubicBezTo>
                <a:cubicBezTo>
                  <a:pt x="23905" y="1461"/>
                  <a:pt x="23879" y="1486"/>
                  <a:pt x="23848" y="1486"/>
                </a:cubicBezTo>
                <a:cubicBezTo>
                  <a:pt x="23846" y="1486"/>
                  <a:pt x="23843" y="1486"/>
                  <a:pt x="23841" y="1485"/>
                </a:cubicBezTo>
                <a:cubicBezTo>
                  <a:pt x="23804" y="1482"/>
                  <a:pt x="23767" y="1487"/>
                  <a:pt x="23724" y="1479"/>
                </a:cubicBezTo>
                <a:cubicBezTo>
                  <a:pt x="23679" y="1471"/>
                  <a:pt x="23647" y="1479"/>
                  <a:pt x="23602" y="1465"/>
                </a:cubicBezTo>
                <a:cubicBezTo>
                  <a:pt x="23593" y="1463"/>
                  <a:pt x="23582" y="1462"/>
                  <a:pt x="23570" y="1462"/>
                </a:cubicBezTo>
                <a:cubicBezTo>
                  <a:pt x="23521" y="1462"/>
                  <a:pt x="23452" y="1479"/>
                  <a:pt x="23436" y="1493"/>
                </a:cubicBezTo>
                <a:cubicBezTo>
                  <a:pt x="23424" y="1503"/>
                  <a:pt x="23436" y="1518"/>
                  <a:pt x="23429" y="1518"/>
                </a:cubicBezTo>
                <a:cubicBezTo>
                  <a:pt x="23425" y="1518"/>
                  <a:pt x="23416" y="1514"/>
                  <a:pt x="23393" y="1501"/>
                </a:cubicBezTo>
                <a:cubicBezTo>
                  <a:pt x="23328" y="1464"/>
                  <a:pt x="23325" y="1444"/>
                  <a:pt x="23293" y="1421"/>
                </a:cubicBezTo>
                <a:cubicBezTo>
                  <a:pt x="23262" y="1394"/>
                  <a:pt x="23256" y="1401"/>
                  <a:pt x="23216" y="1376"/>
                </a:cubicBezTo>
                <a:cubicBezTo>
                  <a:pt x="23174" y="1350"/>
                  <a:pt x="23180" y="1350"/>
                  <a:pt x="23142" y="1336"/>
                </a:cubicBezTo>
                <a:cubicBezTo>
                  <a:pt x="23108" y="1317"/>
                  <a:pt x="23102" y="1324"/>
                  <a:pt x="23082" y="1285"/>
                </a:cubicBezTo>
                <a:cubicBezTo>
                  <a:pt x="23063" y="1248"/>
                  <a:pt x="23103" y="1277"/>
                  <a:pt x="23063" y="1248"/>
                </a:cubicBezTo>
                <a:cubicBezTo>
                  <a:pt x="23055" y="1242"/>
                  <a:pt x="23050" y="1241"/>
                  <a:pt x="23047" y="1241"/>
                </a:cubicBezTo>
                <a:cubicBezTo>
                  <a:pt x="23041" y="1241"/>
                  <a:pt x="23044" y="1249"/>
                  <a:pt x="23043" y="1249"/>
                </a:cubicBezTo>
                <a:cubicBezTo>
                  <a:pt x="23042" y="1249"/>
                  <a:pt x="23038" y="1243"/>
                  <a:pt x="23023" y="1220"/>
                </a:cubicBezTo>
                <a:cubicBezTo>
                  <a:pt x="22982" y="1159"/>
                  <a:pt x="23011" y="1128"/>
                  <a:pt x="22996" y="1099"/>
                </a:cubicBezTo>
                <a:cubicBezTo>
                  <a:pt x="22979" y="1070"/>
                  <a:pt x="22993" y="1079"/>
                  <a:pt x="22980" y="1046"/>
                </a:cubicBezTo>
                <a:cubicBezTo>
                  <a:pt x="22969" y="1014"/>
                  <a:pt x="22946" y="951"/>
                  <a:pt x="22897" y="948"/>
                </a:cubicBezTo>
                <a:cubicBezTo>
                  <a:pt x="22849" y="948"/>
                  <a:pt x="22805" y="936"/>
                  <a:pt x="22769" y="928"/>
                </a:cubicBezTo>
                <a:cubicBezTo>
                  <a:pt x="22732" y="917"/>
                  <a:pt x="22743" y="922"/>
                  <a:pt x="22740" y="902"/>
                </a:cubicBezTo>
                <a:cubicBezTo>
                  <a:pt x="22735" y="882"/>
                  <a:pt x="22695" y="893"/>
                  <a:pt x="22685" y="885"/>
                </a:cubicBezTo>
                <a:cubicBezTo>
                  <a:pt x="22674" y="879"/>
                  <a:pt x="22651" y="863"/>
                  <a:pt x="22628" y="856"/>
                </a:cubicBezTo>
                <a:cubicBezTo>
                  <a:pt x="22623" y="854"/>
                  <a:pt x="22615" y="853"/>
                  <a:pt x="22609" y="853"/>
                </a:cubicBezTo>
                <a:cubicBezTo>
                  <a:pt x="22607" y="852"/>
                  <a:pt x="22605" y="852"/>
                  <a:pt x="22602" y="852"/>
                </a:cubicBezTo>
                <a:cubicBezTo>
                  <a:pt x="22574" y="852"/>
                  <a:pt x="22549" y="876"/>
                  <a:pt x="22528" y="876"/>
                </a:cubicBezTo>
                <a:cubicBezTo>
                  <a:pt x="22527" y="876"/>
                  <a:pt x="22526" y="876"/>
                  <a:pt x="22525" y="876"/>
                </a:cubicBezTo>
                <a:cubicBezTo>
                  <a:pt x="22500" y="871"/>
                  <a:pt x="22501" y="839"/>
                  <a:pt x="22501" y="809"/>
                </a:cubicBezTo>
                <a:cubicBezTo>
                  <a:pt x="22501" y="782"/>
                  <a:pt x="22517" y="759"/>
                  <a:pt x="22505" y="729"/>
                </a:cubicBezTo>
                <a:cubicBezTo>
                  <a:pt x="22494" y="700"/>
                  <a:pt x="22461" y="631"/>
                  <a:pt x="22449" y="620"/>
                </a:cubicBezTo>
                <a:cubicBezTo>
                  <a:pt x="22438" y="608"/>
                  <a:pt x="22431" y="608"/>
                  <a:pt x="22418" y="586"/>
                </a:cubicBezTo>
                <a:cubicBezTo>
                  <a:pt x="22408" y="568"/>
                  <a:pt x="22418" y="506"/>
                  <a:pt x="22408" y="491"/>
                </a:cubicBezTo>
                <a:cubicBezTo>
                  <a:pt x="22395" y="475"/>
                  <a:pt x="22424" y="478"/>
                  <a:pt x="22395" y="446"/>
                </a:cubicBezTo>
                <a:cubicBezTo>
                  <a:pt x="22369" y="414"/>
                  <a:pt x="22388" y="406"/>
                  <a:pt x="22348" y="406"/>
                </a:cubicBezTo>
                <a:cubicBezTo>
                  <a:pt x="22322" y="406"/>
                  <a:pt x="22304" y="396"/>
                  <a:pt x="22287" y="396"/>
                </a:cubicBezTo>
                <a:cubicBezTo>
                  <a:pt x="22277" y="396"/>
                  <a:pt x="22267" y="399"/>
                  <a:pt x="22255" y="409"/>
                </a:cubicBezTo>
                <a:cubicBezTo>
                  <a:pt x="22223" y="437"/>
                  <a:pt x="22215" y="429"/>
                  <a:pt x="22189" y="437"/>
                </a:cubicBezTo>
                <a:cubicBezTo>
                  <a:pt x="22169" y="444"/>
                  <a:pt x="22182" y="453"/>
                  <a:pt x="22158" y="453"/>
                </a:cubicBezTo>
                <a:cubicBezTo>
                  <a:pt x="22155" y="453"/>
                  <a:pt x="22151" y="453"/>
                  <a:pt x="22146" y="452"/>
                </a:cubicBezTo>
                <a:cubicBezTo>
                  <a:pt x="22139" y="451"/>
                  <a:pt x="22135" y="451"/>
                  <a:pt x="22132" y="451"/>
                </a:cubicBezTo>
                <a:cubicBezTo>
                  <a:pt x="22128" y="451"/>
                  <a:pt x="22127" y="452"/>
                  <a:pt x="22127" y="452"/>
                </a:cubicBezTo>
                <a:cubicBezTo>
                  <a:pt x="22127" y="452"/>
                  <a:pt x="22134" y="447"/>
                  <a:pt x="22101" y="412"/>
                </a:cubicBezTo>
                <a:cubicBezTo>
                  <a:pt x="22049" y="354"/>
                  <a:pt x="22038" y="323"/>
                  <a:pt x="22009" y="314"/>
                </a:cubicBezTo>
                <a:cubicBezTo>
                  <a:pt x="22000" y="311"/>
                  <a:pt x="21995" y="310"/>
                  <a:pt x="21990" y="310"/>
                </a:cubicBezTo>
                <a:cubicBezTo>
                  <a:pt x="21980" y="310"/>
                  <a:pt x="21974" y="315"/>
                  <a:pt x="21949" y="317"/>
                </a:cubicBezTo>
                <a:cubicBezTo>
                  <a:pt x="21922" y="320"/>
                  <a:pt x="21915" y="323"/>
                  <a:pt x="21899" y="323"/>
                </a:cubicBezTo>
                <a:cubicBezTo>
                  <a:pt x="21893" y="323"/>
                  <a:pt x="21886" y="322"/>
                  <a:pt x="21876" y="321"/>
                </a:cubicBezTo>
                <a:cubicBezTo>
                  <a:pt x="21840" y="317"/>
                  <a:pt x="21739" y="320"/>
                  <a:pt x="21719" y="304"/>
                </a:cubicBezTo>
                <a:cubicBezTo>
                  <a:pt x="21701" y="286"/>
                  <a:pt x="21664" y="251"/>
                  <a:pt x="21619" y="228"/>
                </a:cubicBezTo>
                <a:cubicBezTo>
                  <a:pt x="21576" y="201"/>
                  <a:pt x="21604" y="201"/>
                  <a:pt x="21556" y="201"/>
                </a:cubicBezTo>
                <a:cubicBezTo>
                  <a:pt x="21520" y="201"/>
                  <a:pt x="21516" y="222"/>
                  <a:pt x="21499" y="222"/>
                </a:cubicBezTo>
                <a:cubicBezTo>
                  <a:pt x="21493" y="222"/>
                  <a:pt x="21486" y="220"/>
                  <a:pt x="21476" y="214"/>
                </a:cubicBezTo>
                <a:cubicBezTo>
                  <a:pt x="21447" y="195"/>
                  <a:pt x="21461" y="179"/>
                  <a:pt x="21455" y="179"/>
                </a:cubicBezTo>
                <a:lnTo>
                  <a:pt x="21455" y="179"/>
                </a:lnTo>
                <a:cubicBezTo>
                  <a:pt x="21453" y="179"/>
                  <a:pt x="21447" y="181"/>
                  <a:pt x="21435" y="188"/>
                </a:cubicBezTo>
                <a:cubicBezTo>
                  <a:pt x="21397" y="207"/>
                  <a:pt x="21384" y="268"/>
                  <a:pt x="21369" y="268"/>
                </a:cubicBezTo>
                <a:cubicBezTo>
                  <a:pt x="21367" y="268"/>
                  <a:pt x="21365" y="266"/>
                  <a:pt x="21362" y="263"/>
                </a:cubicBezTo>
                <a:cubicBezTo>
                  <a:pt x="21342" y="240"/>
                  <a:pt x="21347" y="234"/>
                  <a:pt x="21322" y="226"/>
                </a:cubicBezTo>
                <a:cubicBezTo>
                  <a:pt x="21313" y="223"/>
                  <a:pt x="21306" y="221"/>
                  <a:pt x="21299" y="221"/>
                </a:cubicBezTo>
                <a:cubicBezTo>
                  <a:pt x="21288" y="221"/>
                  <a:pt x="21278" y="228"/>
                  <a:pt x="21261" y="249"/>
                </a:cubicBezTo>
                <a:cubicBezTo>
                  <a:pt x="21231" y="286"/>
                  <a:pt x="21235" y="338"/>
                  <a:pt x="21191" y="338"/>
                </a:cubicBezTo>
                <a:cubicBezTo>
                  <a:pt x="21145" y="338"/>
                  <a:pt x="21122" y="375"/>
                  <a:pt x="21122" y="375"/>
                </a:cubicBezTo>
                <a:cubicBezTo>
                  <a:pt x="21122" y="375"/>
                  <a:pt x="21093" y="431"/>
                  <a:pt x="21125" y="446"/>
                </a:cubicBezTo>
                <a:cubicBezTo>
                  <a:pt x="21158" y="463"/>
                  <a:pt x="21181" y="483"/>
                  <a:pt x="21218" y="500"/>
                </a:cubicBezTo>
                <a:cubicBezTo>
                  <a:pt x="21255" y="517"/>
                  <a:pt x="21348" y="552"/>
                  <a:pt x="21330" y="562"/>
                </a:cubicBezTo>
                <a:cubicBezTo>
                  <a:pt x="21321" y="566"/>
                  <a:pt x="21309" y="568"/>
                  <a:pt x="21294" y="568"/>
                </a:cubicBezTo>
                <a:cubicBezTo>
                  <a:pt x="21233" y="568"/>
                  <a:pt x="21138" y="534"/>
                  <a:pt x="21138" y="534"/>
                </a:cubicBezTo>
                <a:cubicBezTo>
                  <a:pt x="21138" y="534"/>
                  <a:pt x="21138" y="557"/>
                  <a:pt x="21113" y="557"/>
                </a:cubicBezTo>
                <a:cubicBezTo>
                  <a:pt x="21104" y="557"/>
                  <a:pt x="21092" y="554"/>
                  <a:pt x="21076" y="546"/>
                </a:cubicBezTo>
                <a:cubicBezTo>
                  <a:pt x="21016" y="517"/>
                  <a:pt x="20945" y="417"/>
                  <a:pt x="20945" y="417"/>
                </a:cubicBezTo>
                <a:cubicBezTo>
                  <a:pt x="20945" y="417"/>
                  <a:pt x="20945" y="415"/>
                  <a:pt x="20942" y="414"/>
                </a:cubicBezTo>
                <a:cubicBezTo>
                  <a:pt x="20934" y="401"/>
                  <a:pt x="20914" y="365"/>
                  <a:pt x="20900" y="349"/>
                </a:cubicBezTo>
                <a:cubicBezTo>
                  <a:pt x="20885" y="329"/>
                  <a:pt x="20885" y="294"/>
                  <a:pt x="20853" y="257"/>
                </a:cubicBezTo>
                <a:cubicBezTo>
                  <a:pt x="20822" y="221"/>
                  <a:pt x="20870" y="261"/>
                  <a:pt x="20814" y="195"/>
                </a:cubicBezTo>
                <a:cubicBezTo>
                  <a:pt x="20757" y="132"/>
                  <a:pt x="20742" y="103"/>
                  <a:pt x="20714" y="86"/>
                </a:cubicBezTo>
                <a:cubicBezTo>
                  <a:pt x="20685" y="71"/>
                  <a:pt x="20596" y="49"/>
                  <a:pt x="20570" y="41"/>
                </a:cubicBezTo>
                <a:cubicBezTo>
                  <a:pt x="20542" y="32"/>
                  <a:pt x="20506" y="7"/>
                  <a:pt x="20469" y="3"/>
                </a:cubicBezTo>
                <a:cubicBezTo>
                  <a:pt x="20451" y="1"/>
                  <a:pt x="20454" y="0"/>
                  <a:pt x="204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8" name="Google Shape;1588;p39"/>
          <p:cNvGrpSpPr/>
          <p:nvPr/>
        </p:nvGrpSpPr>
        <p:grpSpPr>
          <a:xfrm>
            <a:off x="811603" y="3992826"/>
            <a:ext cx="134967" cy="137387"/>
            <a:chOff x="4092736" y="2946963"/>
            <a:chExt cx="362229" cy="363073"/>
          </a:xfrm>
        </p:grpSpPr>
        <p:sp>
          <p:nvSpPr>
            <p:cNvPr id="1589" name="Google Shape;1589;p39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9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9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9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9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9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9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9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9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9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9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9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04" name="Google Shape;160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0475" y="1006775"/>
            <a:ext cx="4723051" cy="3693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p40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Architecture &amp; Technology</a:t>
            </a:r>
            <a:endParaRPr/>
          </a:p>
        </p:txBody>
      </p:sp>
      <p:sp>
        <p:nvSpPr>
          <p:cNvPr id="1610" name="Google Shape;1610;p40"/>
          <p:cNvSpPr txBox="1"/>
          <p:nvPr/>
        </p:nvSpPr>
        <p:spPr>
          <a:xfrm>
            <a:off x="446400" y="926475"/>
            <a:ext cx="82512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-"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 use WebRTC for streaming, we hire a stun server in third party relay.metered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chivo"/>
              <a:buChar char="-"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 containerize three sources </a:t>
            </a:r>
            <a:r>
              <a:rPr b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front-end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back-end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and </a:t>
            </a:r>
            <a:r>
              <a:rPr b="1"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into the container by docker.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Montserrat"/>
              <a:buChar char="-"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Deploy frontend into Vercel service, we use EC2 AWS service with port 9000 for back-end and mongo atlas for database.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Montserrat"/>
              <a:buChar char="-"/>
            </a:pPr>
            <a:r>
              <a:rPr lang="e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Client sends a vercel to get HTML/CSS/JS and the front-end code will call port 9000 to execute.server-side stuff.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1" name="Google Shape;16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7671" y="3295800"/>
            <a:ext cx="2301000" cy="150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41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Technology used</a:t>
            </a:r>
            <a:endParaRPr/>
          </a:p>
        </p:txBody>
      </p:sp>
      <p:sp>
        <p:nvSpPr>
          <p:cNvPr id="1617" name="Google Shape;1617;p41"/>
          <p:cNvSpPr txBox="1"/>
          <p:nvPr>
            <p:ph idx="2" type="title"/>
          </p:nvPr>
        </p:nvSpPr>
        <p:spPr>
          <a:xfrm flipH="1">
            <a:off x="2521972" y="1298000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Front-end:</a:t>
            </a:r>
            <a:endParaRPr/>
          </a:p>
        </p:txBody>
      </p:sp>
      <p:sp>
        <p:nvSpPr>
          <p:cNvPr id="1618" name="Google Shape;1618;p41"/>
          <p:cNvSpPr txBox="1"/>
          <p:nvPr>
            <p:ph idx="3" type="title"/>
          </p:nvPr>
        </p:nvSpPr>
        <p:spPr>
          <a:xfrm flipH="1">
            <a:off x="2521534" y="2567561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Back-end:</a:t>
            </a:r>
            <a:endParaRPr/>
          </a:p>
        </p:txBody>
      </p:sp>
      <p:sp>
        <p:nvSpPr>
          <p:cNvPr id="1619" name="Google Shape;1619;p41"/>
          <p:cNvSpPr txBox="1"/>
          <p:nvPr>
            <p:ph idx="5" type="subTitle"/>
          </p:nvPr>
        </p:nvSpPr>
        <p:spPr>
          <a:xfrm flipH="1">
            <a:off x="4512000" y="1298000"/>
            <a:ext cx="3993600" cy="11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Deploy frontend in vercel  to send CSS/HTML/JS to the  browser client whenever they request, frontend will call to port 9000 of backend to request logic processing and data interacting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0" name="Google Shape;1620;p41"/>
          <p:cNvSpPr txBox="1"/>
          <p:nvPr>
            <p:ph idx="8" type="subTitle"/>
          </p:nvPr>
        </p:nvSpPr>
        <p:spPr>
          <a:xfrm flipH="1">
            <a:off x="4512000" y="2567550"/>
            <a:ext cx="3993600" cy="9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Backend </a:t>
            </a:r>
            <a:r>
              <a:rPr b="1" lang="es" sz="1300">
                <a:latin typeface="Montserrat"/>
                <a:ea typeface="Montserrat"/>
                <a:cs typeface="Montserrat"/>
                <a:sym typeface="Montserrat"/>
              </a:rPr>
              <a:t>nestjs</a:t>
            </a:r>
            <a:r>
              <a:rPr lang="es" sz="1300">
                <a:latin typeface="Montserrat"/>
                <a:ea typeface="Montserrat"/>
                <a:cs typeface="Montserrat"/>
                <a:sym typeface="Montserrat"/>
              </a:rPr>
              <a:t> will be deployed in port 9000 of EC2 service in AWS web services. Backend will call the Mongodb  database to get and update data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21" name="Google Shape;1621;p41"/>
          <p:cNvGrpSpPr/>
          <p:nvPr/>
        </p:nvGrpSpPr>
        <p:grpSpPr>
          <a:xfrm>
            <a:off x="1946428" y="3892789"/>
            <a:ext cx="396493" cy="326580"/>
            <a:chOff x="696000" y="2339379"/>
            <a:chExt cx="362227" cy="298356"/>
          </a:xfrm>
        </p:grpSpPr>
        <p:sp>
          <p:nvSpPr>
            <p:cNvPr id="1622" name="Google Shape;1622;p41"/>
            <p:cNvSpPr/>
            <p:nvPr/>
          </p:nvSpPr>
          <p:spPr>
            <a:xfrm>
              <a:off x="696000" y="2339379"/>
              <a:ext cx="362226" cy="298356"/>
            </a:xfrm>
            <a:custGeom>
              <a:rect b="b" l="l" r="r" t="t"/>
              <a:pathLst>
                <a:path extrusionOk="0" h="8455" w="10265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10264" y="8455"/>
                  </a:lnTo>
                  <a:lnTo>
                    <a:pt x="10264" y="1311"/>
                  </a:lnTo>
                  <a:lnTo>
                    <a:pt x="9597" y="1311"/>
                  </a:lnTo>
                  <a:lnTo>
                    <a:pt x="9597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1"/>
            <p:cNvSpPr/>
            <p:nvPr/>
          </p:nvSpPr>
          <p:spPr>
            <a:xfrm>
              <a:off x="696000" y="2339379"/>
              <a:ext cx="337843" cy="298356"/>
            </a:xfrm>
            <a:custGeom>
              <a:rect b="b" l="l" r="r" t="t"/>
              <a:pathLst>
                <a:path extrusionOk="0" h="8455" w="9574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9574" y="8455"/>
                  </a:lnTo>
                  <a:lnTo>
                    <a:pt x="9574" y="6240"/>
                  </a:lnTo>
                  <a:lnTo>
                    <a:pt x="8931" y="6240"/>
                  </a:lnTo>
                  <a:lnTo>
                    <a:pt x="8931" y="4454"/>
                  </a:lnTo>
                  <a:lnTo>
                    <a:pt x="8240" y="4454"/>
                  </a:lnTo>
                  <a:lnTo>
                    <a:pt x="8240" y="2668"/>
                  </a:lnTo>
                  <a:lnTo>
                    <a:pt x="7573" y="2668"/>
                  </a:lnTo>
                  <a:lnTo>
                    <a:pt x="7573" y="2001"/>
                  </a:lnTo>
                  <a:lnTo>
                    <a:pt x="5358" y="2001"/>
                  </a:lnTo>
                  <a:lnTo>
                    <a:pt x="5358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1"/>
            <p:cNvSpPr/>
            <p:nvPr/>
          </p:nvSpPr>
          <p:spPr>
            <a:xfrm>
              <a:off x="963235" y="2433526"/>
              <a:ext cx="23537" cy="63059"/>
            </a:xfrm>
            <a:custGeom>
              <a:rect b="b" l="l" r="r" t="t"/>
              <a:pathLst>
                <a:path extrusionOk="0" h="1787" w="667">
                  <a:moveTo>
                    <a:pt x="0" y="0"/>
                  </a:moveTo>
                  <a:lnTo>
                    <a:pt x="0" y="1786"/>
                  </a:lnTo>
                  <a:lnTo>
                    <a:pt x="667" y="178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1"/>
            <p:cNvSpPr/>
            <p:nvPr/>
          </p:nvSpPr>
          <p:spPr>
            <a:xfrm>
              <a:off x="719502" y="2339379"/>
              <a:ext cx="142067" cy="23572"/>
            </a:xfrm>
            <a:custGeom>
              <a:rect b="b" l="l" r="r" t="t"/>
              <a:pathLst>
                <a:path extrusionOk="0" h="668" w="4026">
                  <a:moveTo>
                    <a:pt x="1" y="1"/>
                  </a:moveTo>
                  <a:lnTo>
                    <a:pt x="1" y="668"/>
                  </a:lnTo>
                  <a:lnTo>
                    <a:pt x="4026" y="668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1"/>
            <p:cNvSpPr/>
            <p:nvPr/>
          </p:nvSpPr>
          <p:spPr>
            <a:xfrm>
              <a:off x="696000" y="2362916"/>
              <a:ext cx="22725" cy="110132"/>
            </a:xfrm>
            <a:custGeom>
              <a:rect b="b" l="l" r="r" t="t"/>
              <a:pathLst>
                <a:path extrusionOk="0" h="3121" w="644">
                  <a:moveTo>
                    <a:pt x="0" y="1"/>
                  </a:moveTo>
                  <a:lnTo>
                    <a:pt x="0" y="3120"/>
                  </a:lnTo>
                  <a:lnTo>
                    <a:pt x="643" y="3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1"/>
            <p:cNvSpPr/>
            <p:nvPr/>
          </p:nvSpPr>
          <p:spPr>
            <a:xfrm>
              <a:off x="719502" y="2473013"/>
              <a:ext cx="23572" cy="85749"/>
            </a:xfrm>
            <a:custGeom>
              <a:rect b="b" l="l" r="r" t="t"/>
              <a:pathLst>
                <a:path extrusionOk="0" h="2430" w="668">
                  <a:moveTo>
                    <a:pt x="1" y="0"/>
                  </a:moveTo>
                  <a:lnTo>
                    <a:pt x="1" y="2429"/>
                  </a:lnTo>
                  <a:lnTo>
                    <a:pt x="668" y="2429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1"/>
            <p:cNvSpPr/>
            <p:nvPr/>
          </p:nvSpPr>
          <p:spPr>
            <a:xfrm>
              <a:off x="743039" y="2362916"/>
              <a:ext cx="315188" cy="274819"/>
            </a:xfrm>
            <a:custGeom>
              <a:rect b="b" l="l" r="r" t="t"/>
              <a:pathLst>
                <a:path extrusionOk="0" h="7788" w="8932">
                  <a:moveTo>
                    <a:pt x="6907" y="3787"/>
                  </a:moveTo>
                  <a:lnTo>
                    <a:pt x="6907" y="5573"/>
                  </a:lnTo>
                  <a:lnTo>
                    <a:pt x="7598" y="5573"/>
                  </a:lnTo>
                  <a:lnTo>
                    <a:pt x="7598" y="3787"/>
                  </a:lnTo>
                  <a:close/>
                  <a:moveTo>
                    <a:pt x="3359" y="1"/>
                  </a:moveTo>
                  <a:lnTo>
                    <a:pt x="3359" y="2001"/>
                  </a:lnTo>
                  <a:lnTo>
                    <a:pt x="6240" y="2001"/>
                  </a:lnTo>
                  <a:lnTo>
                    <a:pt x="6240" y="1334"/>
                  </a:lnTo>
                  <a:lnTo>
                    <a:pt x="4025" y="1334"/>
                  </a:lnTo>
                  <a:lnTo>
                    <a:pt x="4025" y="644"/>
                  </a:lnTo>
                  <a:lnTo>
                    <a:pt x="8241" y="644"/>
                  </a:lnTo>
                  <a:lnTo>
                    <a:pt x="8241" y="5573"/>
                  </a:lnTo>
                  <a:lnTo>
                    <a:pt x="7598" y="5573"/>
                  </a:lnTo>
                  <a:lnTo>
                    <a:pt x="7598" y="7145"/>
                  </a:lnTo>
                  <a:lnTo>
                    <a:pt x="644" y="7145"/>
                  </a:lnTo>
                  <a:lnTo>
                    <a:pt x="644" y="5573"/>
                  </a:lnTo>
                  <a:lnTo>
                    <a:pt x="1" y="5573"/>
                  </a:lnTo>
                  <a:lnTo>
                    <a:pt x="1" y="7788"/>
                  </a:lnTo>
                  <a:lnTo>
                    <a:pt x="8931" y="7788"/>
                  </a:lnTo>
                  <a:lnTo>
                    <a:pt x="8931" y="644"/>
                  </a:lnTo>
                  <a:lnTo>
                    <a:pt x="8264" y="644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" name="Google Shape;1629;p41"/>
          <p:cNvGrpSpPr/>
          <p:nvPr/>
        </p:nvGrpSpPr>
        <p:grpSpPr>
          <a:xfrm>
            <a:off x="1946416" y="2655200"/>
            <a:ext cx="395608" cy="397421"/>
            <a:chOff x="6618004" y="2339379"/>
            <a:chExt cx="361418" cy="363074"/>
          </a:xfrm>
        </p:grpSpPr>
        <p:sp>
          <p:nvSpPr>
            <p:cNvPr id="1630" name="Google Shape;1630;p41"/>
            <p:cNvSpPr/>
            <p:nvPr/>
          </p:nvSpPr>
          <p:spPr>
            <a:xfrm>
              <a:off x="6763390" y="2339379"/>
              <a:ext cx="216030" cy="217689"/>
            </a:xfrm>
            <a:custGeom>
              <a:rect b="b" l="l" r="r" t="t"/>
              <a:pathLst>
                <a:path extrusionOk="0" h="6169" w="6122">
                  <a:moveTo>
                    <a:pt x="2025" y="1"/>
                  </a:moveTo>
                  <a:lnTo>
                    <a:pt x="2025" y="691"/>
                  </a:lnTo>
                  <a:lnTo>
                    <a:pt x="1334" y="691"/>
                  </a:lnTo>
                  <a:lnTo>
                    <a:pt x="1334" y="1382"/>
                  </a:lnTo>
                  <a:lnTo>
                    <a:pt x="644" y="1382"/>
                  </a:lnTo>
                  <a:lnTo>
                    <a:pt x="644" y="2073"/>
                  </a:lnTo>
                  <a:lnTo>
                    <a:pt x="1" y="2073"/>
                  </a:lnTo>
                  <a:lnTo>
                    <a:pt x="1" y="3430"/>
                  </a:lnTo>
                  <a:lnTo>
                    <a:pt x="1334" y="3430"/>
                  </a:lnTo>
                  <a:lnTo>
                    <a:pt x="1334" y="2739"/>
                  </a:lnTo>
                  <a:lnTo>
                    <a:pt x="2025" y="2739"/>
                  </a:lnTo>
                  <a:lnTo>
                    <a:pt x="2025" y="2073"/>
                  </a:lnTo>
                  <a:lnTo>
                    <a:pt x="4097" y="2073"/>
                  </a:lnTo>
                  <a:lnTo>
                    <a:pt x="4097" y="4121"/>
                  </a:lnTo>
                  <a:lnTo>
                    <a:pt x="3406" y="4121"/>
                  </a:lnTo>
                  <a:lnTo>
                    <a:pt x="3406" y="4811"/>
                  </a:lnTo>
                  <a:lnTo>
                    <a:pt x="2739" y="4811"/>
                  </a:lnTo>
                  <a:lnTo>
                    <a:pt x="2739" y="6169"/>
                  </a:lnTo>
                  <a:lnTo>
                    <a:pt x="4097" y="6169"/>
                  </a:lnTo>
                  <a:lnTo>
                    <a:pt x="4097" y="5478"/>
                  </a:lnTo>
                  <a:lnTo>
                    <a:pt x="4787" y="5478"/>
                  </a:lnTo>
                  <a:lnTo>
                    <a:pt x="4787" y="4811"/>
                  </a:lnTo>
                  <a:lnTo>
                    <a:pt x="5430" y="4811"/>
                  </a:lnTo>
                  <a:lnTo>
                    <a:pt x="5430" y="4121"/>
                  </a:lnTo>
                  <a:lnTo>
                    <a:pt x="6121" y="4121"/>
                  </a:lnTo>
                  <a:lnTo>
                    <a:pt x="6121" y="1382"/>
                  </a:lnTo>
                  <a:lnTo>
                    <a:pt x="5430" y="1382"/>
                  </a:lnTo>
                  <a:lnTo>
                    <a:pt x="5430" y="691"/>
                  </a:lnTo>
                  <a:lnTo>
                    <a:pt x="4787" y="691"/>
                  </a:lnTo>
                  <a:lnTo>
                    <a:pt x="4787" y="1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1"/>
            <p:cNvSpPr/>
            <p:nvPr/>
          </p:nvSpPr>
          <p:spPr>
            <a:xfrm>
              <a:off x="6618004" y="2484764"/>
              <a:ext cx="216842" cy="217689"/>
            </a:xfrm>
            <a:custGeom>
              <a:rect b="b" l="l" r="r" t="t"/>
              <a:pathLst>
                <a:path extrusionOk="0" h="6169" w="6145">
                  <a:moveTo>
                    <a:pt x="2049" y="1"/>
                  </a:moveTo>
                  <a:lnTo>
                    <a:pt x="2049" y="691"/>
                  </a:lnTo>
                  <a:lnTo>
                    <a:pt x="1382" y="691"/>
                  </a:lnTo>
                  <a:lnTo>
                    <a:pt x="1382" y="1358"/>
                  </a:lnTo>
                  <a:lnTo>
                    <a:pt x="691" y="1358"/>
                  </a:lnTo>
                  <a:lnTo>
                    <a:pt x="691" y="2049"/>
                  </a:lnTo>
                  <a:lnTo>
                    <a:pt x="1" y="2049"/>
                  </a:lnTo>
                  <a:lnTo>
                    <a:pt x="1" y="4787"/>
                  </a:lnTo>
                  <a:lnTo>
                    <a:pt x="691" y="4787"/>
                  </a:lnTo>
                  <a:lnTo>
                    <a:pt x="691" y="5478"/>
                  </a:lnTo>
                  <a:lnTo>
                    <a:pt x="1382" y="5478"/>
                  </a:lnTo>
                  <a:lnTo>
                    <a:pt x="1382" y="6169"/>
                  </a:lnTo>
                  <a:lnTo>
                    <a:pt x="4121" y="6169"/>
                  </a:lnTo>
                  <a:lnTo>
                    <a:pt x="4121" y="5478"/>
                  </a:lnTo>
                  <a:lnTo>
                    <a:pt x="4764" y="5478"/>
                  </a:lnTo>
                  <a:lnTo>
                    <a:pt x="4764" y="4787"/>
                  </a:lnTo>
                  <a:lnTo>
                    <a:pt x="5454" y="4787"/>
                  </a:lnTo>
                  <a:lnTo>
                    <a:pt x="5454" y="4073"/>
                  </a:lnTo>
                  <a:lnTo>
                    <a:pt x="6145" y="4073"/>
                  </a:lnTo>
                  <a:lnTo>
                    <a:pt x="6145" y="2716"/>
                  </a:lnTo>
                  <a:lnTo>
                    <a:pt x="4764" y="2716"/>
                  </a:lnTo>
                  <a:lnTo>
                    <a:pt x="4764" y="3382"/>
                  </a:lnTo>
                  <a:lnTo>
                    <a:pt x="4121" y="3382"/>
                  </a:lnTo>
                  <a:lnTo>
                    <a:pt x="4121" y="4073"/>
                  </a:lnTo>
                  <a:lnTo>
                    <a:pt x="2049" y="4073"/>
                  </a:lnTo>
                  <a:lnTo>
                    <a:pt x="2049" y="2049"/>
                  </a:lnTo>
                  <a:lnTo>
                    <a:pt x="2739" y="2049"/>
                  </a:lnTo>
                  <a:lnTo>
                    <a:pt x="2739" y="1358"/>
                  </a:lnTo>
                  <a:lnTo>
                    <a:pt x="3430" y="1358"/>
                  </a:lnTo>
                  <a:lnTo>
                    <a:pt x="3430" y="1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1"/>
            <p:cNvSpPr/>
            <p:nvPr/>
          </p:nvSpPr>
          <p:spPr>
            <a:xfrm>
              <a:off x="6834813" y="2339379"/>
              <a:ext cx="96688" cy="24419"/>
            </a:xfrm>
            <a:custGeom>
              <a:rect b="b" l="l" r="r" t="t"/>
              <a:pathLst>
                <a:path extrusionOk="0" h="692" w="2740">
                  <a:moveTo>
                    <a:pt x="1" y="1"/>
                  </a:moveTo>
                  <a:lnTo>
                    <a:pt x="1" y="691"/>
                  </a:lnTo>
                  <a:lnTo>
                    <a:pt x="2740" y="691"/>
                  </a:lnTo>
                  <a:lnTo>
                    <a:pt x="274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1"/>
            <p:cNvSpPr/>
            <p:nvPr/>
          </p:nvSpPr>
          <p:spPr>
            <a:xfrm>
              <a:off x="6932313" y="2363762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0" y="0"/>
                  </a:moveTo>
                  <a:lnTo>
                    <a:pt x="0" y="691"/>
                  </a:lnTo>
                  <a:lnTo>
                    <a:pt x="691" y="69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1"/>
            <p:cNvSpPr/>
            <p:nvPr/>
          </p:nvSpPr>
          <p:spPr>
            <a:xfrm>
              <a:off x="6955003" y="2388146"/>
              <a:ext cx="24419" cy="96652"/>
            </a:xfrm>
            <a:custGeom>
              <a:rect b="b" l="l" r="r" t="t"/>
              <a:pathLst>
                <a:path extrusionOk="0" h="2739" w="692">
                  <a:moveTo>
                    <a:pt x="0" y="0"/>
                  </a:moveTo>
                  <a:lnTo>
                    <a:pt x="0" y="2739"/>
                  </a:lnTo>
                  <a:lnTo>
                    <a:pt x="691" y="2739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1"/>
            <p:cNvSpPr/>
            <p:nvPr/>
          </p:nvSpPr>
          <p:spPr>
            <a:xfrm>
              <a:off x="6786080" y="2388146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1"/>
            <p:cNvSpPr/>
            <p:nvPr/>
          </p:nvSpPr>
          <p:spPr>
            <a:xfrm>
              <a:off x="6763390" y="2412495"/>
              <a:ext cx="47109" cy="47956"/>
            </a:xfrm>
            <a:custGeom>
              <a:rect b="b" l="l" r="r" t="t"/>
              <a:pathLst>
                <a:path extrusionOk="0" h="1359" w="1335">
                  <a:moveTo>
                    <a:pt x="1" y="1"/>
                  </a:moveTo>
                  <a:lnTo>
                    <a:pt x="1" y="1358"/>
                  </a:lnTo>
                  <a:lnTo>
                    <a:pt x="1334" y="1358"/>
                  </a:lnTo>
                  <a:lnTo>
                    <a:pt x="1334" y="667"/>
                  </a:lnTo>
                  <a:lnTo>
                    <a:pt x="644" y="667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1"/>
            <p:cNvSpPr/>
            <p:nvPr/>
          </p:nvSpPr>
          <p:spPr>
            <a:xfrm>
              <a:off x="6810464" y="2363762"/>
              <a:ext cx="23572" cy="24419"/>
            </a:xfrm>
            <a:custGeom>
              <a:rect b="b" l="l" r="r" t="t"/>
              <a:pathLst>
                <a:path extrusionOk="0" h="692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1"/>
            <p:cNvSpPr/>
            <p:nvPr/>
          </p:nvSpPr>
          <p:spPr>
            <a:xfrm>
              <a:off x="6907929" y="2509148"/>
              <a:ext cx="24419" cy="23572"/>
            </a:xfrm>
            <a:custGeom>
              <a:rect b="b" l="l" r="r" t="t"/>
              <a:pathLst>
                <a:path extrusionOk="0" h="668" w="692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1"/>
            <p:cNvSpPr/>
            <p:nvPr/>
          </p:nvSpPr>
          <p:spPr>
            <a:xfrm>
              <a:off x="6932313" y="2484764"/>
              <a:ext cx="24419" cy="23572"/>
            </a:xfrm>
            <a:custGeom>
              <a:rect b="b" l="l" r="r" t="t"/>
              <a:pathLst>
                <a:path extrusionOk="0" h="668" w="692">
                  <a:moveTo>
                    <a:pt x="0" y="1"/>
                  </a:moveTo>
                  <a:lnTo>
                    <a:pt x="0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1"/>
            <p:cNvSpPr/>
            <p:nvPr/>
          </p:nvSpPr>
          <p:spPr>
            <a:xfrm>
              <a:off x="6883581" y="2484764"/>
              <a:ext cx="24384" cy="23572"/>
            </a:xfrm>
            <a:custGeom>
              <a:rect b="b" l="l" r="r" t="t"/>
              <a:pathLst>
                <a:path extrusionOk="0" h="668" w="691">
                  <a:moveTo>
                    <a:pt x="0" y="1"/>
                  </a:moveTo>
                  <a:lnTo>
                    <a:pt x="0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1"/>
            <p:cNvSpPr/>
            <p:nvPr/>
          </p:nvSpPr>
          <p:spPr>
            <a:xfrm>
              <a:off x="6860044" y="2509148"/>
              <a:ext cx="47920" cy="47920"/>
            </a:xfrm>
            <a:custGeom>
              <a:rect b="b" l="l" r="r" t="t"/>
              <a:pathLst>
                <a:path extrusionOk="0" h="1358" w="1358">
                  <a:moveTo>
                    <a:pt x="0" y="0"/>
                  </a:moveTo>
                  <a:lnTo>
                    <a:pt x="0" y="1358"/>
                  </a:lnTo>
                  <a:lnTo>
                    <a:pt x="1358" y="1358"/>
                  </a:lnTo>
                  <a:lnTo>
                    <a:pt x="1358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1"/>
            <p:cNvSpPr/>
            <p:nvPr/>
          </p:nvSpPr>
          <p:spPr>
            <a:xfrm>
              <a:off x="6907929" y="2412495"/>
              <a:ext cx="24419" cy="72304"/>
            </a:xfrm>
            <a:custGeom>
              <a:rect b="b" l="l" r="r" t="t"/>
              <a:pathLst>
                <a:path extrusionOk="0" h="2049" w="692">
                  <a:moveTo>
                    <a:pt x="1" y="1"/>
                  </a:moveTo>
                  <a:lnTo>
                    <a:pt x="1" y="2049"/>
                  </a:lnTo>
                  <a:lnTo>
                    <a:pt x="691" y="204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1"/>
            <p:cNvSpPr/>
            <p:nvPr/>
          </p:nvSpPr>
          <p:spPr>
            <a:xfrm>
              <a:off x="6810464" y="2410836"/>
              <a:ext cx="23572" cy="24384"/>
            </a:xfrm>
            <a:custGeom>
              <a:rect b="b" l="l" r="r" t="t"/>
              <a:pathLst>
                <a:path extrusionOk="0" h="691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1"/>
            <p:cNvSpPr/>
            <p:nvPr/>
          </p:nvSpPr>
          <p:spPr>
            <a:xfrm>
              <a:off x="6835660" y="2388146"/>
              <a:ext cx="72304" cy="24384"/>
            </a:xfrm>
            <a:custGeom>
              <a:rect b="b" l="l" r="r" t="t"/>
              <a:pathLst>
                <a:path extrusionOk="0" h="691" w="2049">
                  <a:moveTo>
                    <a:pt x="1" y="0"/>
                  </a:moveTo>
                  <a:lnTo>
                    <a:pt x="1" y="691"/>
                  </a:lnTo>
                  <a:lnTo>
                    <a:pt x="2049" y="691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1"/>
            <p:cNvSpPr/>
            <p:nvPr/>
          </p:nvSpPr>
          <p:spPr>
            <a:xfrm>
              <a:off x="6666772" y="2509148"/>
              <a:ext cx="23537" cy="23572"/>
            </a:xfrm>
            <a:custGeom>
              <a:rect b="b" l="l" r="r" t="t"/>
              <a:pathLst>
                <a:path extrusionOk="0" h="668" w="667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1"/>
            <p:cNvSpPr/>
            <p:nvPr/>
          </p:nvSpPr>
          <p:spPr>
            <a:xfrm>
              <a:off x="6642388" y="2532685"/>
              <a:ext cx="23572" cy="24384"/>
            </a:xfrm>
            <a:custGeom>
              <a:rect b="b" l="l" r="r" t="t"/>
              <a:pathLst>
                <a:path extrusionOk="0" h="691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1"/>
            <p:cNvSpPr/>
            <p:nvPr/>
          </p:nvSpPr>
          <p:spPr>
            <a:xfrm>
              <a:off x="6618004" y="2557034"/>
              <a:ext cx="24419" cy="96688"/>
            </a:xfrm>
            <a:custGeom>
              <a:rect b="b" l="l" r="r" t="t"/>
              <a:pathLst>
                <a:path extrusionOk="0" h="2740" w="692">
                  <a:moveTo>
                    <a:pt x="1" y="1"/>
                  </a:moveTo>
                  <a:lnTo>
                    <a:pt x="1" y="2739"/>
                  </a:lnTo>
                  <a:lnTo>
                    <a:pt x="691" y="2739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1"/>
            <p:cNvSpPr/>
            <p:nvPr/>
          </p:nvSpPr>
          <p:spPr>
            <a:xfrm>
              <a:off x="6642388" y="2653687"/>
              <a:ext cx="23572" cy="24419"/>
            </a:xfrm>
            <a:custGeom>
              <a:rect b="b" l="l" r="r" t="t"/>
              <a:pathLst>
                <a:path extrusionOk="0" h="692" w="668">
                  <a:moveTo>
                    <a:pt x="0" y="0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1"/>
            <p:cNvSpPr/>
            <p:nvPr/>
          </p:nvSpPr>
          <p:spPr>
            <a:xfrm>
              <a:off x="6665078" y="2678071"/>
              <a:ext cx="96688" cy="23537"/>
            </a:xfrm>
            <a:custGeom>
              <a:rect b="b" l="l" r="r" t="t"/>
              <a:pathLst>
                <a:path extrusionOk="0" h="667" w="2740">
                  <a:moveTo>
                    <a:pt x="0" y="0"/>
                  </a:moveTo>
                  <a:lnTo>
                    <a:pt x="0" y="667"/>
                  </a:lnTo>
                  <a:lnTo>
                    <a:pt x="2739" y="667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1"/>
            <p:cNvSpPr/>
            <p:nvPr/>
          </p:nvSpPr>
          <p:spPr>
            <a:xfrm>
              <a:off x="6786080" y="2629303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1"/>
            <p:cNvSpPr/>
            <p:nvPr/>
          </p:nvSpPr>
          <p:spPr>
            <a:xfrm>
              <a:off x="6762543" y="2653687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0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1"/>
            <p:cNvSpPr/>
            <p:nvPr/>
          </p:nvSpPr>
          <p:spPr>
            <a:xfrm>
              <a:off x="6786080" y="2580571"/>
              <a:ext cx="48767" cy="48767"/>
            </a:xfrm>
            <a:custGeom>
              <a:rect b="b" l="l" r="r" t="t"/>
              <a:pathLst>
                <a:path extrusionOk="0" h="1382" w="1382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382"/>
                  </a:lnTo>
                  <a:lnTo>
                    <a:pt x="1382" y="1382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1"/>
            <p:cNvSpPr/>
            <p:nvPr/>
          </p:nvSpPr>
          <p:spPr>
            <a:xfrm>
              <a:off x="6762543" y="2604954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1"/>
            <p:cNvSpPr/>
            <p:nvPr/>
          </p:nvSpPr>
          <p:spPr>
            <a:xfrm>
              <a:off x="6690274" y="2629303"/>
              <a:ext cx="73151" cy="24419"/>
            </a:xfrm>
            <a:custGeom>
              <a:rect b="b" l="l" r="r" t="t"/>
              <a:pathLst>
                <a:path extrusionOk="0" h="692" w="2073">
                  <a:moveTo>
                    <a:pt x="1" y="1"/>
                  </a:moveTo>
                  <a:lnTo>
                    <a:pt x="1" y="691"/>
                  </a:lnTo>
                  <a:lnTo>
                    <a:pt x="2073" y="691"/>
                  </a:lnTo>
                  <a:lnTo>
                    <a:pt x="207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1"/>
            <p:cNvSpPr/>
            <p:nvPr/>
          </p:nvSpPr>
          <p:spPr>
            <a:xfrm>
              <a:off x="6690274" y="2484764"/>
              <a:ext cx="48803" cy="47956"/>
            </a:xfrm>
            <a:custGeom>
              <a:rect b="b" l="l" r="r" t="t"/>
              <a:pathLst>
                <a:path extrusionOk="0" h="1359" w="1383">
                  <a:moveTo>
                    <a:pt x="1" y="1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1358"/>
                  </a:lnTo>
                  <a:lnTo>
                    <a:pt x="1382" y="135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1"/>
            <p:cNvSpPr/>
            <p:nvPr/>
          </p:nvSpPr>
          <p:spPr>
            <a:xfrm>
              <a:off x="6690274" y="2532685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1"/>
            <p:cNvSpPr/>
            <p:nvPr/>
          </p:nvSpPr>
          <p:spPr>
            <a:xfrm>
              <a:off x="6666772" y="2557034"/>
              <a:ext cx="23537" cy="72304"/>
            </a:xfrm>
            <a:custGeom>
              <a:rect b="b" l="l" r="r" t="t"/>
              <a:pathLst>
                <a:path extrusionOk="0" h="2049" w="667">
                  <a:moveTo>
                    <a:pt x="0" y="1"/>
                  </a:moveTo>
                  <a:lnTo>
                    <a:pt x="0" y="2049"/>
                  </a:lnTo>
                  <a:lnTo>
                    <a:pt x="667" y="204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1"/>
            <p:cNvSpPr/>
            <p:nvPr/>
          </p:nvSpPr>
          <p:spPr>
            <a:xfrm>
              <a:off x="6739042" y="2557034"/>
              <a:ext cx="23537" cy="24419"/>
            </a:xfrm>
            <a:custGeom>
              <a:rect b="b" l="l" r="r" t="t"/>
              <a:pathLst>
                <a:path extrusionOk="0" h="692" w="667">
                  <a:moveTo>
                    <a:pt x="0" y="1"/>
                  </a:moveTo>
                  <a:lnTo>
                    <a:pt x="0" y="691"/>
                  </a:lnTo>
                  <a:lnTo>
                    <a:pt x="667" y="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1"/>
            <p:cNvSpPr/>
            <p:nvPr/>
          </p:nvSpPr>
          <p:spPr>
            <a:xfrm>
              <a:off x="6714658" y="2580571"/>
              <a:ext cx="24419" cy="23572"/>
            </a:xfrm>
            <a:custGeom>
              <a:rect b="b" l="l" r="r" t="t"/>
              <a:pathLst>
                <a:path extrusionOk="0" h="668" w="692">
                  <a:moveTo>
                    <a:pt x="0" y="1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1"/>
            <p:cNvSpPr/>
            <p:nvPr/>
          </p:nvSpPr>
          <p:spPr>
            <a:xfrm>
              <a:off x="6786080" y="2509148"/>
              <a:ext cx="24419" cy="23572"/>
            </a:xfrm>
            <a:custGeom>
              <a:rect b="b" l="l" r="r" t="t"/>
              <a:pathLst>
                <a:path extrusionOk="0" h="668" w="692">
                  <a:moveTo>
                    <a:pt x="1" y="0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1"/>
            <p:cNvSpPr/>
            <p:nvPr/>
          </p:nvSpPr>
          <p:spPr>
            <a:xfrm>
              <a:off x="6762543" y="2532685"/>
              <a:ext cx="24419" cy="24384"/>
            </a:xfrm>
            <a:custGeom>
              <a:rect b="b" l="l" r="r" t="t"/>
              <a:pathLst>
                <a:path extrusionOk="0" h="691" w="692">
                  <a:moveTo>
                    <a:pt x="1" y="0"/>
                  </a:moveTo>
                  <a:lnTo>
                    <a:pt x="1" y="691"/>
                  </a:lnTo>
                  <a:lnTo>
                    <a:pt x="692" y="69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1"/>
            <p:cNvSpPr/>
            <p:nvPr/>
          </p:nvSpPr>
          <p:spPr>
            <a:xfrm>
              <a:off x="6835660" y="2460416"/>
              <a:ext cx="23572" cy="24384"/>
            </a:xfrm>
            <a:custGeom>
              <a:rect b="b" l="l" r="r" t="t"/>
              <a:pathLst>
                <a:path extrusionOk="0" h="691" w="668">
                  <a:moveTo>
                    <a:pt x="1" y="0"/>
                  </a:moveTo>
                  <a:lnTo>
                    <a:pt x="1" y="691"/>
                  </a:lnTo>
                  <a:lnTo>
                    <a:pt x="668" y="691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1"/>
            <p:cNvSpPr/>
            <p:nvPr/>
          </p:nvSpPr>
          <p:spPr>
            <a:xfrm>
              <a:off x="6810464" y="248476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1"/>
            <p:cNvSpPr/>
            <p:nvPr/>
          </p:nvSpPr>
          <p:spPr>
            <a:xfrm>
              <a:off x="6859197" y="2436032"/>
              <a:ext cx="24419" cy="24419"/>
            </a:xfrm>
            <a:custGeom>
              <a:rect b="b" l="l" r="r" t="t"/>
              <a:pathLst>
                <a:path extrusionOk="0" h="692" w="692">
                  <a:moveTo>
                    <a:pt x="1" y="0"/>
                  </a:moveTo>
                  <a:lnTo>
                    <a:pt x="1" y="691"/>
                  </a:lnTo>
                  <a:lnTo>
                    <a:pt x="691" y="69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5" name="Google Shape;1665;p41"/>
          <p:cNvGrpSpPr/>
          <p:nvPr/>
        </p:nvGrpSpPr>
        <p:grpSpPr>
          <a:xfrm>
            <a:off x="1946426" y="1385638"/>
            <a:ext cx="396496" cy="397420"/>
            <a:chOff x="4092736" y="2946963"/>
            <a:chExt cx="362229" cy="363073"/>
          </a:xfrm>
        </p:grpSpPr>
        <p:sp>
          <p:nvSpPr>
            <p:cNvPr id="1666" name="Google Shape;1666;p41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1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1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1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1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1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1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1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1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1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1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1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1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1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1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1" name="Google Shape;1681;p41"/>
          <p:cNvSpPr txBox="1"/>
          <p:nvPr>
            <p:ph idx="3" type="title"/>
          </p:nvPr>
        </p:nvSpPr>
        <p:spPr>
          <a:xfrm flipH="1">
            <a:off x="2521984" y="3769748"/>
            <a:ext cx="2493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Database:</a:t>
            </a:r>
            <a:endParaRPr/>
          </a:p>
        </p:txBody>
      </p:sp>
      <p:sp>
        <p:nvSpPr>
          <p:cNvPr id="1682" name="Google Shape;1682;p41"/>
          <p:cNvSpPr txBox="1"/>
          <p:nvPr>
            <p:ph idx="8" type="subTitle"/>
          </p:nvPr>
        </p:nvSpPr>
        <p:spPr>
          <a:xfrm flipH="1">
            <a:off x="4512000" y="3892800"/>
            <a:ext cx="391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Montserrat"/>
                <a:ea typeface="Montserrat"/>
                <a:cs typeface="Montserrat"/>
                <a:sym typeface="Montserrat"/>
              </a:rPr>
              <a:t>We deploy databases into Mongo Atlas service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42"/>
          <p:cNvSpPr txBox="1"/>
          <p:nvPr>
            <p:ph type="title"/>
          </p:nvPr>
        </p:nvSpPr>
        <p:spPr>
          <a:xfrm>
            <a:off x="707475" y="531750"/>
            <a:ext cx="6764700" cy="18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/>
              <a:t>5</a:t>
            </a:r>
            <a:r>
              <a:rPr lang="es" sz="5000"/>
              <a:t>. Software testing</a:t>
            </a:r>
            <a:endParaRPr sz="5000"/>
          </a:p>
        </p:txBody>
      </p:sp>
      <p:pic>
        <p:nvPicPr>
          <p:cNvPr id="1688" name="Google Shape;1688;p4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1726" l="394" r="13952" t="34114"/>
          <a:stretch/>
        </p:blipFill>
        <p:spPr>
          <a:xfrm>
            <a:off x="701050" y="2410150"/>
            <a:ext cx="7689300" cy="2043900"/>
          </a:xfrm>
          <a:prstGeom prst="roundRect">
            <a:avLst>
              <a:gd fmla="val 16667" name="adj"/>
            </a:avLst>
          </a:prstGeom>
        </p:spPr>
      </p:pic>
      <p:grpSp>
        <p:nvGrpSpPr>
          <p:cNvPr id="1689" name="Google Shape;1689;p42"/>
          <p:cNvGrpSpPr/>
          <p:nvPr/>
        </p:nvGrpSpPr>
        <p:grpSpPr>
          <a:xfrm>
            <a:off x="920928" y="4164223"/>
            <a:ext cx="538776" cy="443775"/>
            <a:chOff x="696000" y="2339379"/>
            <a:chExt cx="362227" cy="298356"/>
          </a:xfrm>
        </p:grpSpPr>
        <p:sp>
          <p:nvSpPr>
            <p:cNvPr id="1690" name="Google Shape;1690;p42"/>
            <p:cNvSpPr/>
            <p:nvPr/>
          </p:nvSpPr>
          <p:spPr>
            <a:xfrm>
              <a:off x="696000" y="2339379"/>
              <a:ext cx="362226" cy="298356"/>
            </a:xfrm>
            <a:custGeom>
              <a:rect b="b" l="l" r="r" t="t"/>
              <a:pathLst>
                <a:path extrusionOk="0" h="8455" w="10265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10264" y="8455"/>
                  </a:lnTo>
                  <a:lnTo>
                    <a:pt x="10264" y="1311"/>
                  </a:lnTo>
                  <a:lnTo>
                    <a:pt x="9597" y="1311"/>
                  </a:lnTo>
                  <a:lnTo>
                    <a:pt x="9597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696000" y="2339379"/>
              <a:ext cx="337843" cy="298356"/>
            </a:xfrm>
            <a:custGeom>
              <a:rect b="b" l="l" r="r" t="t"/>
              <a:pathLst>
                <a:path extrusionOk="0" h="8455" w="9574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9574" y="8455"/>
                  </a:lnTo>
                  <a:lnTo>
                    <a:pt x="9574" y="6240"/>
                  </a:lnTo>
                  <a:lnTo>
                    <a:pt x="8931" y="6240"/>
                  </a:lnTo>
                  <a:lnTo>
                    <a:pt x="8931" y="4454"/>
                  </a:lnTo>
                  <a:lnTo>
                    <a:pt x="8240" y="4454"/>
                  </a:lnTo>
                  <a:lnTo>
                    <a:pt x="8240" y="2668"/>
                  </a:lnTo>
                  <a:lnTo>
                    <a:pt x="7573" y="2668"/>
                  </a:lnTo>
                  <a:lnTo>
                    <a:pt x="7573" y="2001"/>
                  </a:lnTo>
                  <a:lnTo>
                    <a:pt x="5358" y="2001"/>
                  </a:lnTo>
                  <a:lnTo>
                    <a:pt x="5358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963235" y="2433526"/>
              <a:ext cx="23537" cy="63059"/>
            </a:xfrm>
            <a:custGeom>
              <a:rect b="b" l="l" r="r" t="t"/>
              <a:pathLst>
                <a:path extrusionOk="0" h="1787" w="667">
                  <a:moveTo>
                    <a:pt x="0" y="0"/>
                  </a:moveTo>
                  <a:lnTo>
                    <a:pt x="0" y="1786"/>
                  </a:lnTo>
                  <a:lnTo>
                    <a:pt x="667" y="178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2"/>
            <p:cNvSpPr/>
            <p:nvPr/>
          </p:nvSpPr>
          <p:spPr>
            <a:xfrm>
              <a:off x="719502" y="2339379"/>
              <a:ext cx="142067" cy="23572"/>
            </a:xfrm>
            <a:custGeom>
              <a:rect b="b" l="l" r="r" t="t"/>
              <a:pathLst>
                <a:path extrusionOk="0" h="668" w="4026">
                  <a:moveTo>
                    <a:pt x="1" y="1"/>
                  </a:moveTo>
                  <a:lnTo>
                    <a:pt x="1" y="668"/>
                  </a:lnTo>
                  <a:lnTo>
                    <a:pt x="4026" y="668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2"/>
            <p:cNvSpPr/>
            <p:nvPr/>
          </p:nvSpPr>
          <p:spPr>
            <a:xfrm>
              <a:off x="696000" y="2362916"/>
              <a:ext cx="22725" cy="110132"/>
            </a:xfrm>
            <a:custGeom>
              <a:rect b="b" l="l" r="r" t="t"/>
              <a:pathLst>
                <a:path extrusionOk="0" h="3121" w="644">
                  <a:moveTo>
                    <a:pt x="0" y="1"/>
                  </a:moveTo>
                  <a:lnTo>
                    <a:pt x="0" y="3120"/>
                  </a:lnTo>
                  <a:lnTo>
                    <a:pt x="643" y="3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2"/>
            <p:cNvSpPr/>
            <p:nvPr/>
          </p:nvSpPr>
          <p:spPr>
            <a:xfrm>
              <a:off x="719502" y="2473013"/>
              <a:ext cx="23572" cy="85749"/>
            </a:xfrm>
            <a:custGeom>
              <a:rect b="b" l="l" r="r" t="t"/>
              <a:pathLst>
                <a:path extrusionOk="0" h="2430" w="668">
                  <a:moveTo>
                    <a:pt x="1" y="0"/>
                  </a:moveTo>
                  <a:lnTo>
                    <a:pt x="1" y="2429"/>
                  </a:lnTo>
                  <a:lnTo>
                    <a:pt x="668" y="2429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2"/>
            <p:cNvSpPr/>
            <p:nvPr/>
          </p:nvSpPr>
          <p:spPr>
            <a:xfrm>
              <a:off x="743039" y="2362916"/>
              <a:ext cx="315188" cy="274819"/>
            </a:xfrm>
            <a:custGeom>
              <a:rect b="b" l="l" r="r" t="t"/>
              <a:pathLst>
                <a:path extrusionOk="0" h="7788" w="8932">
                  <a:moveTo>
                    <a:pt x="6907" y="3787"/>
                  </a:moveTo>
                  <a:lnTo>
                    <a:pt x="6907" y="5573"/>
                  </a:lnTo>
                  <a:lnTo>
                    <a:pt x="7598" y="5573"/>
                  </a:lnTo>
                  <a:lnTo>
                    <a:pt x="7598" y="3787"/>
                  </a:lnTo>
                  <a:close/>
                  <a:moveTo>
                    <a:pt x="3359" y="1"/>
                  </a:moveTo>
                  <a:lnTo>
                    <a:pt x="3359" y="2001"/>
                  </a:lnTo>
                  <a:lnTo>
                    <a:pt x="6240" y="2001"/>
                  </a:lnTo>
                  <a:lnTo>
                    <a:pt x="6240" y="1334"/>
                  </a:lnTo>
                  <a:lnTo>
                    <a:pt x="4025" y="1334"/>
                  </a:lnTo>
                  <a:lnTo>
                    <a:pt x="4025" y="644"/>
                  </a:lnTo>
                  <a:lnTo>
                    <a:pt x="8241" y="644"/>
                  </a:lnTo>
                  <a:lnTo>
                    <a:pt x="8241" y="5573"/>
                  </a:lnTo>
                  <a:lnTo>
                    <a:pt x="7598" y="5573"/>
                  </a:lnTo>
                  <a:lnTo>
                    <a:pt x="7598" y="7145"/>
                  </a:lnTo>
                  <a:lnTo>
                    <a:pt x="644" y="7145"/>
                  </a:lnTo>
                  <a:lnTo>
                    <a:pt x="644" y="5573"/>
                  </a:lnTo>
                  <a:lnTo>
                    <a:pt x="1" y="5573"/>
                  </a:lnTo>
                  <a:lnTo>
                    <a:pt x="1" y="7788"/>
                  </a:lnTo>
                  <a:lnTo>
                    <a:pt x="8931" y="7788"/>
                  </a:lnTo>
                  <a:lnTo>
                    <a:pt x="8931" y="644"/>
                  </a:lnTo>
                  <a:lnTo>
                    <a:pt x="8264" y="644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0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p43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Software testing</a:t>
            </a:r>
            <a:endParaRPr/>
          </a:p>
        </p:txBody>
      </p:sp>
      <p:pic>
        <p:nvPicPr>
          <p:cNvPr id="1702" name="Google Shape;170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531862"/>
            <a:ext cx="7703998" cy="1460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3" name="Google Shape;170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20300"/>
            <a:ext cx="2704150" cy="152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26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Group Members</a:t>
            </a:r>
            <a:endParaRPr/>
          </a:p>
        </p:txBody>
      </p:sp>
      <p:graphicFrame>
        <p:nvGraphicFramePr>
          <p:cNvPr id="1288" name="Google Shape;1288;p26"/>
          <p:cNvGraphicFramePr/>
          <p:nvPr/>
        </p:nvGraphicFramePr>
        <p:xfrm>
          <a:off x="2786763" y="13935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{1BB300A9-FB62-4838-A57F-EAF377122DBE}</a:tableStyleId>
              </a:tblPr>
              <a:tblGrid>
                <a:gridCol w="1307975"/>
                <a:gridCol w="2262475"/>
              </a:tblGrid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Student ID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Student name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20125006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Nguyen Hoang Khang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20125009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Ta Quang Khoi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20125081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Vo Huynh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20125111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Nguyen Huynh Sang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20125126</a:t>
                      </a:r>
                      <a:endParaRPr b="1" sz="11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" sz="1000">
                          <a:solidFill>
                            <a:schemeClr val="dk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Bui Duy Bao</a:t>
                      </a:r>
                      <a:endParaRPr sz="1000">
                        <a:solidFill>
                          <a:schemeClr val="dk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89" name="Google Shape;1289;p26"/>
          <p:cNvSpPr txBox="1"/>
          <p:nvPr/>
        </p:nvSpPr>
        <p:spPr>
          <a:xfrm>
            <a:off x="720000" y="1172475"/>
            <a:ext cx="77040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90" name="Google Shape;1290;p26"/>
          <p:cNvSpPr txBox="1"/>
          <p:nvPr/>
        </p:nvSpPr>
        <p:spPr>
          <a:xfrm>
            <a:off x="1084792" y="43002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University of HCMC</a:t>
            </a:r>
            <a:br>
              <a:rPr b="1" lang="es" sz="10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</a:br>
            <a:r>
              <a:rPr b="1" lang="es" sz="10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University of Science</a:t>
            </a:r>
            <a:endParaRPr b="1" sz="10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91" name="Google Shape;1291;p26"/>
          <p:cNvSpPr txBox="1"/>
          <p:nvPr/>
        </p:nvSpPr>
        <p:spPr>
          <a:xfrm>
            <a:off x="4084808" y="4300200"/>
            <a:ext cx="3974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CS300 - Software Engineering</a:t>
            </a:r>
            <a:endParaRPr b="1" sz="10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January 2023</a:t>
            </a:r>
            <a:endParaRPr b="1" sz="10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7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p44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5.1. T</a:t>
            </a:r>
            <a:r>
              <a:rPr lang="es"/>
              <a:t>est environments</a:t>
            </a:r>
            <a:endParaRPr/>
          </a:p>
        </p:txBody>
      </p:sp>
      <p:pic>
        <p:nvPicPr>
          <p:cNvPr id="1709" name="Google Shape;170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620300"/>
            <a:ext cx="2704150" cy="15232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10" name="Google Shape;1710;p44"/>
          <p:cNvGraphicFramePr/>
          <p:nvPr/>
        </p:nvGraphicFramePr>
        <p:xfrm>
          <a:off x="1002213" y="1452300"/>
          <a:ext cx="3000000" cy="3000000"/>
        </p:xfrm>
        <a:graphic>
          <a:graphicData uri="http://schemas.openxmlformats.org/drawingml/2006/table">
            <a:tbl>
              <a:tblPr bandCol="1" bandRow="1">
                <a:noFill/>
                <a:tableStyleId>{D96C9D4C-51F7-4B1F-94DA-6F76B0344A95}</a:tableStyleId>
              </a:tblPr>
              <a:tblGrid>
                <a:gridCol w="1392925"/>
                <a:gridCol w="2619750"/>
                <a:gridCol w="1362350"/>
                <a:gridCol w="1764525"/>
              </a:tblGrid>
              <a:tr h="39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b="1" lang="es" sz="1000"/>
                        <a:t>Software Name</a:t>
                      </a:r>
                      <a:endParaRPr b="1" sz="1000"/>
                    </a:p>
                  </a:txBody>
                  <a:tcPr marT="0" marB="0" marR="73025" marL="730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b="1" lang="es" sz="1000"/>
                        <a:t>Purpose</a:t>
                      </a:r>
                      <a:endParaRPr b="1" sz="1000"/>
                    </a:p>
                  </a:txBody>
                  <a:tcPr marT="0" marB="0" marR="73025" marL="73025" anchor="ctr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b="1" lang="es" sz="1000"/>
                        <a:t>Version</a:t>
                      </a:r>
                      <a:endParaRPr b="1" sz="1000"/>
                    </a:p>
                  </a:txBody>
                  <a:tcPr marT="0" marB="0" marR="73025" marL="73025" anchor="ctr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b="1" lang="es" sz="1000"/>
                        <a:t>Type and Other Notes</a:t>
                      </a:r>
                      <a:endParaRPr b="1" sz="1000"/>
                    </a:p>
                  </a:txBody>
                  <a:tcPr marT="0" marB="0" marR="73025" marL="73025" anchor="ctr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  <a:tr h="39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Windows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Operating System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7+, 32/64 bit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Mac OS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Operating System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Version 10.12+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9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Chrome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App running environment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Internet Browser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Katalon Studio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Automation testing environment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73025" marL="73025" anchor="ctr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5" name="Google Shape;171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531862"/>
            <a:ext cx="7703998" cy="1460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6" name="Google Shape;171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20300"/>
            <a:ext cx="2704150" cy="15232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7" name="Google Shape;1717;p45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5.2. Test c</a:t>
            </a:r>
            <a:r>
              <a:rPr lang="es"/>
              <a:t>ases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46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5.3. Test r</a:t>
            </a:r>
            <a:r>
              <a:rPr lang="es"/>
              <a:t>esults</a:t>
            </a:r>
            <a:endParaRPr/>
          </a:p>
        </p:txBody>
      </p:sp>
      <p:graphicFrame>
        <p:nvGraphicFramePr>
          <p:cNvPr id="1723" name="Google Shape;1723;p46"/>
          <p:cNvGraphicFramePr/>
          <p:nvPr/>
        </p:nvGraphicFramePr>
        <p:xfrm>
          <a:off x="1115375" y="113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{E4FB2352-EBCE-46FC-9DEF-D723234228B3}</a:tableStyleId>
              </a:tblPr>
              <a:tblGrid>
                <a:gridCol w="876900"/>
                <a:gridCol w="382850"/>
                <a:gridCol w="1368825"/>
                <a:gridCol w="1810825"/>
                <a:gridCol w="1026625"/>
                <a:gridCol w="506175"/>
                <a:gridCol w="506175"/>
                <a:gridCol w="434875"/>
              </a:tblGrid>
              <a:tr h="2380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>
                          <a:solidFill>
                            <a:srgbClr val="F2F5F4"/>
                          </a:solidFill>
                        </a:rPr>
                        <a:t>Function/Feature ID</a:t>
                      </a:r>
                      <a:endParaRPr sz="600">
                        <a:solidFill>
                          <a:srgbClr val="F2F5F4"/>
                        </a:solidFill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488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>
                          <a:solidFill>
                            <a:srgbClr val="F2F5F4"/>
                          </a:solidFill>
                        </a:rPr>
                        <a:t>Case ID</a:t>
                      </a:r>
                      <a:endParaRPr sz="600">
                        <a:solidFill>
                          <a:srgbClr val="F2F5F4"/>
                        </a:solidFill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488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>
                          <a:solidFill>
                            <a:srgbClr val="F2F5F4"/>
                          </a:solidFill>
                        </a:rPr>
                        <a:t>Test case name</a:t>
                      </a:r>
                      <a:endParaRPr sz="600">
                        <a:solidFill>
                          <a:srgbClr val="F2F5F4"/>
                        </a:solidFill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488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>
                          <a:solidFill>
                            <a:srgbClr val="F2F5F4"/>
                          </a:solidFill>
                        </a:rPr>
                        <a:t>Test step</a:t>
                      </a:r>
                      <a:endParaRPr sz="600">
                        <a:solidFill>
                          <a:srgbClr val="F2F5F4"/>
                        </a:solidFill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488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>
                          <a:solidFill>
                            <a:srgbClr val="F2F5F4"/>
                          </a:solidFill>
                        </a:rPr>
                        <a:t>Test </a:t>
                      </a:r>
                      <a:r>
                        <a:rPr lang="es" sz="600">
                          <a:solidFill>
                            <a:srgbClr val="F2F5F4"/>
                          </a:solidFill>
                        </a:rPr>
                        <a:t> Result</a:t>
                      </a:r>
                      <a:endParaRPr sz="600">
                        <a:solidFill>
                          <a:srgbClr val="F2F5F4"/>
                        </a:solidFill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488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>
                          <a:solidFill>
                            <a:srgbClr val="F2F5F4"/>
                          </a:solidFill>
                        </a:rPr>
                        <a:t>Tester</a:t>
                      </a:r>
                      <a:endParaRPr sz="600">
                        <a:solidFill>
                          <a:srgbClr val="F2F5F4"/>
                        </a:solidFill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488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>
                          <a:solidFill>
                            <a:srgbClr val="F2F5F4"/>
                          </a:solidFill>
                        </a:rPr>
                        <a:t>Tested Date</a:t>
                      </a:r>
                      <a:endParaRPr sz="600">
                        <a:solidFill>
                          <a:srgbClr val="F2F5F4"/>
                        </a:solidFill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488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>
                          <a:solidFill>
                            <a:srgbClr val="F2F5F4"/>
                          </a:solidFill>
                        </a:rPr>
                        <a:t>Status</a:t>
                      </a:r>
                      <a:endParaRPr sz="600">
                        <a:solidFill>
                          <a:srgbClr val="F2F5F4"/>
                        </a:solidFill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488FF"/>
                    </a:solidFill>
                  </a:tcPr>
                </a:tc>
              </a:tr>
              <a:tr h="238050">
                <a:tc gridSpan="8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Function 01: Managing user's profile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411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UC01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UI01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Edit user's information and save, then refresh web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7964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1. In edit profile tab, edit some information</a:t>
                      </a:r>
                      <a:endParaRPr sz="6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2. Click SAVE, then refresh (F5) the page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1. In the edit profile tab, the information changed before is modified successfully.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BDBao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7</a:t>
                      </a:r>
                      <a:r>
                        <a:rPr lang="es" sz="600"/>
                        <a:t>/1/2023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Passed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</a:tr>
              <a:tr h="411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UC01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UI02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Edit user's information but not save, then refresh web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7964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1. In edit profile tab, edit some information</a:t>
                      </a:r>
                      <a:endParaRPr sz="6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2. Without click SAVE, then refresh (F5) the page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1. In the edit profile tab, the information changed before does not modified.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NHSang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7</a:t>
                      </a:r>
                      <a:r>
                        <a:rPr lang="es" sz="600"/>
                        <a:t>/1/2023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Passed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</a:tr>
              <a:tr h="498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UC01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UI03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Edit but not fill the "required" information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1. In edit profile tab, edit some information</a:t>
                      </a:r>
                      <a:endParaRPr sz="6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2. In the "required" blank like "username", leave it blank</a:t>
                      </a:r>
                      <a:endParaRPr sz="6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3. Click SAVE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1. In the edit profile tab, the system raises error.</a:t>
                      </a:r>
                      <a:endParaRPr sz="6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2. Scroll back to that missing "require" blank.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NHKhang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7</a:t>
                      </a:r>
                      <a:r>
                        <a:rPr lang="es" sz="600"/>
                        <a:t>/1/2023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Passed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</a:tr>
              <a:tr h="498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UC01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UI04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Fill the username the same as an existing account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1. In edit profile tab, edit </a:t>
                      </a:r>
                      <a:r>
                        <a:rPr b="1" lang="es" sz="600"/>
                        <a:t>username</a:t>
                      </a:r>
                      <a:r>
                        <a:rPr lang="es" sz="600"/>
                        <a:t> the same as an existing account's</a:t>
                      </a:r>
                      <a:endParaRPr sz="6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2. Click SAVE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1. In the edit profile tab, the system d</a:t>
                      </a:r>
                      <a:r>
                        <a:rPr lang="es" sz="600"/>
                        <a:t>oes not </a:t>
                      </a:r>
                      <a:r>
                        <a:rPr lang="es" sz="600"/>
                        <a:t>raise error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TQKhoi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7</a:t>
                      </a:r>
                      <a:r>
                        <a:rPr lang="es" sz="600"/>
                        <a:t>/1/2023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Failed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8CCE4"/>
                    </a:solidFill>
                  </a:tcPr>
                </a:tc>
              </a:tr>
              <a:tr h="498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UC01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UI05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Update password with special characters like: space...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1. In edit profile tab, at the </a:t>
                      </a:r>
                      <a:r>
                        <a:rPr b="1" lang="es" sz="600"/>
                        <a:t>username</a:t>
                      </a:r>
                      <a:r>
                        <a:rPr lang="es" sz="600"/>
                        <a:t> blank, input: " " (4 spaces)</a:t>
                      </a:r>
                      <a:endParaRPr sz="6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2. Click SAVE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1. In the edit profile tab, the system d</a:t>
                      </a:r>
                      <a:r>
                        <a:rPr lang="es" sz="600"/>
                        <a:t>oes not </a:t>
                      </a:r>
                      <a:r>
                        <a:rPr lang="es" sz="600"/>
                        <a:t>raise error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VHuynh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7</a:t>
                      </a:r>
                      <a:r>
                        <a:rPr lang="es" sz="600"/>
                        <a:t>/1/2023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600"/>
                        <a:t>Failed</a:t>
                      </a:r>
                      <a:endParaRPr sz="6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BE5F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p47"/>
          <p:cNvSpPr txBox="1"/>
          <p:nvPr>
            <p:ph type="title"/>
          </p:nvPr>
        </p:nvSpPr>
        <p:spPr>
          <a:xfrm>
            <a:off x="920600" y="1989227"/>
            <a:ext cx="33120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6</a:t>
            </a:r>
            <a:r>
              <a:rPr lang="es" sz="6000"/>
              <a:t>. Demo</a:t>
            </a:r>
            <a:endParaRPr sz="6000"/>
          </a:p>
        </p:txBody>
      </p:sp>
      <p:grpSp>
        <p:nvGrpSpPr>
          <p:cNvPr id="1729" name="Google Shape;1729;p47"/>
          <p:cNvGrpSpPr/>
          <p:nvPr/>
        </p:nvGrpSpPr>
        <p:grpSpPr>
          <a:xfrm>
            <a:off x="4832497" y="1152892"/>
            <a:ext cx="3697823" cy="2562472"/>
            <a:chOff x="4614525" y="1630325"/>
            <a:chExt cx="3099600" cy="2160600"/>
          </a:xfrm>
        </p:grpSpPr>
        <p:sp>
          <p:nvSpPr>
            <p:cNvPr id="1730" name="Google Shape;1730;p47"/>
            <p:cNvSpPr/>
            <p:nvPr/>
          </p:nvSpPr>
          <p:spPr>
            <a:xfrm>
              <a:off x="4614525" y="1630325"/>
              <a:ext cx="3099600" cy="1878000"/>
            </a:xfrm>
            <a:prstGeom prst="rect">
              <a:avLst/>
            </a:prstGeom>
            <a:solidFill>
              <a:schemeClr val="dk1"/>
            </a:solidFill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st="9525">
                <a:srgbClr val="F2F5F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7"/>
            <p:cNvSpPr/>
            <p:nvPr/>
          </p:nvSpPr>
          <p:spPr>
            <a:xfrm>
              <a:off x="5589975" y="3508325"/>
              <a:ext cx="1148700" cy="155100"/>
            </a:xfrm>
            <a:prstGeom prst="rect">
              <a:avLst/>
            </a:prstGeom>
            <a:solidFill>
              <a:schemeClr val="dk1"/>
            </a:solidFill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st="9525">
                <a:srgbClr val="F2F5F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7"/>
            <p:cNvSpPr/>
            <p:nvPr/>
          </p:nvSpPr>
          <p:spPr>
            <a:xfrm>
              <a:off x="5373525" y="3663425"/>
              <a:ext cx="1581600" cy="127500"/>
            </a:xfrm>
            <a:prstGeom prst="rect">
              <a:avLst/>
            </a:prstGeom>
            <a:solidFill>
              <a:schemeClr val="dk1"/>
            </a:solidFill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st="9525">
                <a:srgbClr val="F2F5F4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3" name="Google Shape;1733;p47"/>
          <p:cNvGrpSpPr/>
          <p:nvPr/>
        </p:nvGrpSpPr>
        <p:grpSpPr>
          <a:xfrm>
            <a:off x="153963" y="320031"/>
            <a:ext cx="414970" cy="415937"/>
            <a:chOff x="696000" y="1757025"/>
            <a:chExt cx="362229" cy="363073"/>
          </a:xfrm>
        </p:grpSpPr>
        <p:sp>
          <p:nvSpPr>
            <p:cNvPr id="1734" name="Google Shape;1734;p47"/>
            <p:cNvSpPr/>
            <p:nvPr/>
          </p:nvSpPr>
          <p:spPr>
            <a:xfrm>
              <a:off x="696000" y="1758718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6883" y="2405"/>
                  </a:moveTo>
                  <a:lnTo>
                    <a:pt x="6883" y="3072"/>
                  </a:lnTo>
                  <a:lnTo>
                    <a:pt x="3310" y="3072"/>
                  </a:lnTo>
                  <a:lnTo>
                    <a:pt x="3310" y="2405"/>
                  </a:lnTo>
                  <a:close/>
                  <a:moveTo>
                    <a:pt x="6883" y="6668"/>
                  </a:moveTo>
                  <a:lnTo>
                    <a:pt x="6883" y="7573"/>
                  </a:lnTo>
                  <a:lnTo>
                    <a:pt x="3310" y="7573"/>
                  </a:lnTo>
                  <a:lnTo>
                    <a:pt x="3310" y="6668"/>
                  </a:lnTo>
                  <a:close/>
                  <a:moveTo>
                    <a:pt x="0" y="0"/>
                  </a:moveTo>
                  <a:lnTo>
                    <a:pt x="0" y="2001"/>
                  </a:lnTo>
                  <a:lnTo>
                    <a:pt x="643" y="2001"/>
                  </a:lnTo>
                  <a:lnTo>
                    <a:pt x="643" y="8240"/>
                  </a:lnTo>
                  <a:lnTo>
                    <a:pt x="0" y="8240"/>
                  </a:lnTo>
                  <a:lnTo>
                    <a:pt x="0" y="10240"/>
                  </a:lnTo>
                  <a:lnTo>
                    <a:pt x="8931" y="10240"/>
                  </a:lnTo>
                  <a:lnTo>
                    <a:pt x="8931" y="9597"/>
                  </a:lnTo>
                  <a:lnTo>
                    <a:pt x="9574" y="9597"/>
                  </a:lnTo>
                  <a:lnTo>
                    <a:pt x="9574" y="8931"/>
                  </a:lnTo>
                  <a:lnTo>
                    <a:pt x="10264" y="8931"/>
                  </a:lnTo>
                  <a:lnTo>
                    <a:pt x="10264" y="6025"/>
                  </a:lnTo>
                  <a:lnTo>
                    <a:pt x="9597" y="6025"/>
                  </a:lnTo>
                  <a:lnTo>
                    <a:pt x="9597" y="5978"/>
                  </a:lnTo>
                  <a:lnTo>
                    <a:pt x="9597" y="5335"/>
                  </a:lnTo>
                  <a:lnTo>
                    <a:pt x="8931" y="5335"/>
                  </a:lnTo>
                  <a:lnTo>
                    <a:pt x="8931" y="4001"/>
                  </a:lnTo>
                  <a:lnTo>
                    <a:pt x="9597" y="4001"/>
                  </a:lnTo>
                  <a:lnTo>
                    <a:pt x="9574" y="3953"/>
                  </a:lnTo>
                  <a:lnTo>
                    <a:pt x="9574" y="1310"/>
                  </a:lnTo>
                  <a:lnTo>
                    <a:pt x="8931" y="1310"/>
                  </a:lnTo>
                  <a:lnTo>
                    <a:pt x="8931" y="667"/>
                  </a:lnTo>
                  <a:lnTo>
                    <a:pt x="8264" y="667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7"/>
            <p:cNvSpPr/>
            <p:nvPr/>
          </p:nvSpPr>
          <p:spPr>
            <a:xfrm>
              <a:off x="876674" y="1757872"/>
              <a:ext cx="181554" cy="362226"/>
            </a:xfrm>
            <a:custGeom>
              <a:rect b="b" l="l" r="r" t="t"/>
              <a:pathLst>
                <a:path extrusionOk="0" h="10265" w="5145">
                  <a:moveTo>
                    <a:pt x="0" y="0"/>
                  </a:moveTo>
                  <a:lnTo>
                    <a:pt x="0" y="2429"/>
                  </a:lnTo>
                  <a:lnTo>
                    <a:pt x="1763" y="2429"/>
                  </a:lnTo>
                  <a:lnTo>
                    <a:pt x="1763" y="3096"/>
                  </a:lnTo>
                  <a:lnTo>
                    <a:pt x="0" y="3096"/>
                  </a:lnTo>
                  <a:lnTo>
                    <a:pt x="0" y="6668"/>
                  </a:lnTo>
                  <a:lnTo>
                    <a:pt x="1763" y="6668"/>
                  </a:lnTo>
                  <a:lnTo>
                    <a:pt x="1763" y="7597"/>
                  </a:lnTo>
                  <a:lnTo>
                    <a:pt x="0" y="7597"/>
                  </a:lnTo>
                  <a:lnTo>
                    <a:pt x="0" y="10264"/>
                  </a:lnTo>
                  <a:lnTo>
                    <a:pt x="3811" y="10264"/>
                  </a:lnTo>
                  <a:lnTo>
                    <a:pt x="3811" y="9574"/>
                  </a:lnTo>
                  <a:lnTo>
                    <a:pt x="4477" y="9574"/>
                  </a:lnTo>
                  <a:lnTo>
                    <a:pt x="4477" y="8931"/>
                  </a:lnTo>
                  <a:lnTo>
                    <a:pt x="5144" y="8931"/>
                  </a:lnTo>
                  <a:lnTo>
                    <a:pt x="5144" y="6002"/>
                  </a:lnTo>
                  <a:lnTo>
                    <a:pt x="4477" y="6002"/>
                  </a:lnTo>
                  <a:lnTo>
                    <a:pt x="4477" y="5359"/>
                  </a:lnTo>
                  <a:lnTo>
                    <a:pt x="3811" y="5359"/>
                  </a:lnTo>
                  <a:lnTo>
                    <a:pt x="3811" y="4025"/>
                  </a:lnTo>
                  <a:lnTo>
                    <a:pt x="4454" y="4025"/>
                  </a:lnTo>
                  <a:lnTo>
                    <a:pt x="4454" y="1310"/>
                  </a:lnTo>
                  <a:lnTo>
                    <a:pt x="3811" y="1310"/>
                  </a:lnTo>
                  <a:lnTo>
                    <a:pt x="3811" y="643"/>
                  </a:lnTo>
                  <a:lnTo>
                    <a:pt x="3120" y="643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7"/>
            <p:cNvSpPr/>
            <p:nvPr/>
          </p:nvSpPr>
          <p:spPr>
            <a:xfrm>
              <a:off x="718690" y="1827600"/>
              <a:ext cx="22725" cy="221076"/>
            </a:xfrm>
            <a:custGeom>
              <a:rect b="b" l="l" r="r" t="t"/>
              <a:pathLst>
                <a:path extrusionOk="0" h="6265" w="644">
                  <a:moveTo>
                    <a:pt x="0" y="1"/>
                  </a:moveTo>
                  <a:lnTo>
                    <a:pt x="0" y="6264"/>
                  </a:lnTo>
                  <a:lnTo>
                    <a:pt x="643" y="626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7"/>
            <p:cNvSpPr/>
            <p:nvPr/>
          </p:nvSpPr>
          <p:spPr>
            <a:xfrm>
              <a:off x="696000" y="2048643"/>
              <a:ext cx="315153" cy="70610"/>
            </a:xfrm>
            <a:custGeom>
              <a:rect b="b" l="l" r="r" t="t"/>
              <a:pathLst>
                <a:path extrusionOk="0" h="2001" w="8931">
                  <a:moveTo>
                    <a:pt x="0" y="0"/>
                  </a:moveTo>
                  <a:lnTo>
                    <a:pt x="0" y="2000"/>
                  </a:lnTo>
                  <a:lnTo>
                    <a:pt x="8931" y="2000"/>
                  </a:lnTo>
                  <a:lnTo>
                    <a:pt x="8931" y="1334"/>
                  </a:lnTo>
                  <a:lnTo>
                    <a:pt x="643" y="1334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7"/>
            <p:cNvSpPr/>
            <p:nvPr/>
          </p:nvSpPr>
          <p:spPr>
            <a:xfrm>
              <a:off x="696000" y="1757025"/>
              <a:ext cx="290769" cy="71457"/>
            </a:xfrm>
            <a:custGeom>
              <a:rect b="b" l="l" r="r" t="t"/>
              <a:pathLst>
                <a:path extrusionOk="0" h="2025" w="8240">
                  <a:moveTo>
                    <a:pt x="0" y="0"/>
                  </a:moveTo>
                  <a:lnTo>
                    <a:pt x="0" y="2025"/>
                  </a:lnTo>
                  <a:lnTo>
                    <a:pt x="643" y="2025"/>
                  </a:lnTo>
                  <a:lnTo>
                    <a:pt x="643" y="667"/>
                  </a:lnTo>
                  <a:lnTo>
                    <a:pt x="8240" y="667"/>
                  </a:lnTo>
                  <a:lnTo>
                    <a:pt x="82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7"/>
            <p:cNvSpPr/>
            <p:nvPr/>
          </p:nvSpPr>
          <p:spPr>
            <a:xfrm>
              <a:off x="986736" y="1780562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1" y="0"/>
                  </a:moveTo>
                  <a:lnTo>
                    <a:pt x="1" y="667"/>
                  </a:lnTo>
                  <a:lnTo>
                    <a:pt x="644" y="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7"/>
            <p:cNvSpPr/>
            <p:nvPr/>
          </p:nvSpPr>
          <p:spPr>
            <a:xfrm>
              <a:off x="1011120" y="1804098"/>
              <a:ext cx="22725" cy="94147"/>
            </a:xfrm>
            <a:custGeom>
              <a:rect b="b" l="l" r="r" t="t"/>
              <a:pathLst>
                <a:path extrusionOk="0" h="2668" w="644">
                  <a:moveTo>
                    <a:pt x="1" y="0"/>
                  </a:moveTo>
                  <a:lnTo>
                    <a:pt x="1" y="2667"/>
                  </a:lnTo>
                  <a:lnTo>
                    <a:pt x="644" y="266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7"/>
            <p:cNvSpPr/>
            <p:nvPr/>
          </p:nvSpPr>
          <p:spPr>
            <a:xfrm>
              <a:off x="1034657" y="1969633"/>
              <a:ext cx="23572" cy="103392"/>
            </a:xfrm>
            <a:custGeom>
              <a:rect b="b" l="l" r="r" t="t"/>
              <a:pathLst>
                <a:path extrusionOk="0" h="2930" w="668">
                  <a:moveTo>
                    <a:pt x="0" y="1"/>
                  </a:moveTo>
                  <a:lnTo>
                    <a:pt x="0" y="2930"/>
                  </a:lnTo>
                  <a:lnTo>
                    <a:pt x="667" y="2930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7"/>
            <p:cNvSpPr/>
            <p:nvPr/>
          </p:nvSpPr>
          <p:spPr>
            <a:xfrm>
              <a:off x="1011120" y="2072991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7"/>
            <p:cNvSpPr/>
            <p:nvPr/>
          </p:nvSpPr>
          <p:spPr>
            <a:xfrm>
              <a:off x="790113" y="1820895"/>
              <a:ext cx="173156" cy="70610"/>
            </a:xfrm>
            <a:custGeom>
              <a:rect b="b" l="l" r="r" t="t"/>
              <a:pathLst>
                <a:path extrusionOk="0" h="2001" w="4907">
                  <a:moveTo>
                    <a:pt x="0" y="0"/>
                  </a:moveTo>
                  <a:lnTo>
                    <a:pt x="0" y="2001"/>
                  </a:lnTo>
                  <a:lnTo>
                    <a:pt x="4906" y="2001"/>
                  </a:lnTo>
                  <a:lnTo>
                    <a:pt x="4906" y="643"/>
                  </a:lnTo>
                  <a:lnTo>
                    <a:pt x="4216" y="643"/>
                  </a:lnTo>
                  <a:lnTo>
                    <a:pt x="4216" y="1310"/>
                  </a:lnTo>
                  <a:lnTo>
                    <a:pt x="667" y="1310"/>
                  </a:lnTo>
                  <a:lnTo>
                    <a:pt x="667" y="643"/>
                  </a:lnTo>
                  <a:lnTo>
                    <a:pt x="4216" y="643"/>
                  </a:lnTo>
                  <a:lnTo>
                    <a:pt x="42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7"/>
            <p:cNvSpPr/>
            <p:nvPr/>
          </p:nvSpPr>
          <p:spPr>
            <a:xfrm>
              <a:off x="790113" y="1969633"/>
              <a:ext cx="173156" cy="79044"/>
            </a:xfrm>
            <a:custGeom>
              <a:rect b="b" l="l" r="r" t="t"/>
              <a:pathLst>
                <a:path extrusionOk="0" h="2240" w="4907">
                  <a:moveTo>
                    <a:pt x="0" y="1"/>
                  </a:moveTo>
                  <a:lnTo>
                    <a:pt x="0" y="2239"/>
                  </a:lnTo>
                  <a:lnTo>
                    <a:pt x="4906" y="2239"/>
                  </a:lnTo>
                  <a:lnTo>
                    <a:pt x="4906" y="667"/>
                  </a:lnTo>
                  <a:lnTo>
                    <a:pt x="4216" y="667"/>
                  </a:lnTo>
                  <a:lnTo>
                    <a:pt x="4216" y="1596"/>
                  </a:lnTo>
                  <a:lnTo>
                    <a:pt x="667" y="1596"/>
                  </a:lnTo>
                  <a:lnTo>
                    <a:pt x="667" y="667"/>
                  </a:lnTo>
                  <a:lnTo>
                    <a:pt x="4216" y="667"/>
                  </a:lnTo>
                  <a:lnTo>
                    <a:pt x="42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7"/>
            <p:cNvSpPr/>
            <p:nvPr/>
          </p:nvSpPr>
          <p:spPr>
            <a:xfrm>
              <a:off x="963235" y="1899869"/>
              <a:ext cx="47920" cy="46262"/>
            </a:xfrm>
            <a:custGeom>
              <a:rect b="b" l="l" r="r" t="t"/>
              <a:pathLst>
                <a:path extrusionOk="0" h="1311" w="1358">
                  <a:moveTo>
                    <a:pt x="667" y="1"/>
                  </a:moveTo>
                  <a:lnTo>
                    <a:pt x="667" y="644"/>
                  </a:lnTo>
                  <a:lnTo>
                    <a:pt x="0" y="644"/>
                  </a:lnTo>
                  <a:lnTo>
                    <a:pt x="0" y="1311"/>
                  </a:lnTo>
                  <a:lnTo>
                    <a:pt x="1358" y="131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7"/>
            <p:cNvSpPr/>
            <p:nvPr/>
          </p:nvSpPr>
          <p:spPr>
            <a:xfrm>
              <a:off x="1011120" y="1946943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1"/>
                  </a:moveTo>
                  <a:lnTo>
                    <a:pt x="1" y="644"/>
                  </a:lnTo>
                  <a:lnTo>
                    <a:pt x="644" y="644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7" name="Google Shape;1747;p47"/>
          <p:cNvGrpSpPr/>
          <p:nvPr/>
        </p:nvGrpSpPr>
        <p:grpSpPr>
          <a:xfrm>
            <a:off x="8125235" y="4309243"/>
            <a:ext cx="597534" cy="597532"/>
            <a:chOff x="8061771" y="2946963"/>
            <a:chExt cx="362229" cy="362228"/>
          </a:xfrm>
        </p:grpSpPr>
        <p:sp>
          <p:nvSpPr>
            <p:cNvPr id="1748" name="Google Shape;1748;p47"/>
            <p:cNvSpPr/>
            <p:nvPr/>
          </p:nvSpPr>
          <p:spPr>
            <a:xfrm>
              <a:off x="8194524" y="3080598"/>
              <a:ext cx="229475" cy="228592"/>
            </a:xfrm>
            <a:custGeom>
              <a:rect b="b" l="l" r="r" t="t"/>
              <a:pathLst>
                <a:path extrusionOk="0" h="6478" w="6503">
                  <a:moveTo>
                    <a:pt x="4716" y="0"/>
                  </a:moveTo>
                  <a:lnTo>
                    <a:pt x="4716" y="643"/>
                  </a:lnTo>
                  <a:lnTo>
                    <a:pt x="4025" y="643"/>
                  </a:lnTo>
                  <a:lnTo>
                    <a:pt x="4025" y="1334"/>
                  </a:lnTo>
                  <a:lnTo>
                    <a:pt x="3382" y="1334"/>
                  </a:lnTo>
                  <a:lnTo>
                    <a:pt x="3382" y="2024"/>
                  </a:lnTo>
                  <a:lnTo>
                    <a:pt x="2716" y="2024"/>
                  </a:lnTo>
                  <a:lnTo>
                    <a:pt x="2716" y="2667"/>
                  </a:lnTo>
                  <a:lnTo>
                    <a:pt x="2025" y="2667"/>
                  </a:lnTo>
                  <a:lnTo>
                    <a:pt x="2025" y="3358"/>
                  </a:lnTo>
                  <a:lnTo>
                    <a:pt x="1382" y="3358"/>
                  </a:lnTo>
                  <a:lnTo>
                    <a:pt x="1382" y="4049"/>
                  </a:lnTo>
                  <a:lnTo>
                    <a:pt x="691" y="4049"/>
                  </a:lnTo>
                  <a:lnTo>
                    <a:pt x="691" y="4692"/>
                  </a:lnTo>
                  <a:lnTo>
                    <a:pt x="1" y="4692"/>
                  </a:lnTo>
                  <a:lnTo>
                    <a:pt x="1" y="6478"/>
                  </a:lnTo>
                  <a:lnTo>
                    <a:pt x="1787" y="6478"/>
                  </a:lnTo>
                  <a:lnTo>
                    <a:pt x="1787" y="5787"/>
                  </a:lnTo>
                  <a:lnTo>
                    <a:pt x="2478" y="5787"/>
                  </a:lnTo>
                  <a:lnTo>
                    <a:pt x="2478" y="5144"/>
                  </a:lnTo>
                  <a:lnTo>
                    <a:pt x="3168" y="5144"/>
                  </a:lnTo>
                  <a:lnTo>
                    <a:pt x="3168" y="4453"/>
                  </a:lnTo>
                  <a:lnTo>
                    <a:pt x="3811" y="4453"/>
                  </a:lnTo>
                  <a:lnTo>
                    <a:pt x="3811" y="3763"/>
                  </a:lnTo>
                  <a:lnTo>
                    <a:pt x="4502" y="3763"/>
                  </a:lnTo>
                  <a:lnTo>
                    <a:pt x="4502" y="3120"/>
                  </a:lnTo>
                  <a:lnTo>
                    <a:pt x="5169" y="3120"/>
                  </a:lnTo>
                  <a:lnTo>
                    <a:pt x="5169" y="2453"/>
                  </a:lnTo>
                  <a:lnTo>
                    <a:pt x="5812" y="2453"/>
                  </a:lnTo>
                  <a:lnTo>
                    <a:pt x="5812" y="1786"/>
                  </a:lnTo>
                  <a:lnTo>
                    <a:pt x="6502" y="1786"/>
                  </a:lnTo>
                  <a:lnTo>
                    <a:pt x="6502" y="643"/>
                  </a:lnTo>
                  <a:lnTo>
                    <a:pt x="5835" y="643"/>
                  </a:lnTo>
                  <a:lnTo>
                    <a:pt x="5835" y="0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7"/>
            <p:cNvSpPr/>
            <p:nvPr/>
          </p:nvSpPr>
          <p:spPr>
            <a:xfrm>
              <a:off x="8194524" y="3246133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1" y="1"/>
                  </a:moveTo>
                  <a:lnTo>
                    <a:pt x="1" y="1787"/>
                  </a:lnTo>
                  <a:lnTo>
                    <a:pt x="1787" y="1787"/>
                  </a:lnTo>
                  <a:lnTo>
                    <a:pt x="1787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7"/>
            <p:cNvSpPr/>
            <p:nvPr/>
          </p:nvSpPr>
          <p:spPr>
            <a:xfrm>
              <a:off x="8360941" y="3080598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0" y="0"/>
                  </a:moveTo>
                  <a:lnTo>
                    <a:pt x="0" y="1334"/>
                  </a:lnTo>
                  <a:lnTo>
                    <a:pt x="453" y="1334"/>
                  </a:lnTo>
                  <a:lnTo>
                    <a:pt x="453" y="1786"/>
                  </a:lnTo>
                  <a:lnTo>
                    <a:pt x="1786" y="1786"/>
                  </a:lnTo>
                  <a:lnTo>
                    <a:pt x="1786" y="643"/>
                  </a:lnTo>
                  <a:lnTo>
                    <a:pt x="1119" y="643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7"/>
            <p:cNvSpPr/>
            <p:nvPr/>
          </p:nvSpPr>
          <p:spPr>
            <a:xfrm>
              <a:off x="8061771" y="2946963"/>
              <a:ext cx="299203" cy="299203"/>
            </a:xfrm>
            <a:custGeom>
              <a:rect b="b" l="l" r="r" t="t"/>
              <a:pathLst>
                <a:path extrusionOk="0" h="8479" w="8479">
                  <a:moveTo>
                    <a:pt x="0" y="1"/>
                  </a:moveTo>
                  <a:lnTo>
                    <a:pt x="0" y="8455"/>
                  </a:lnTo>
                  <a:lnTo>
                    <a:pt x="2453" y="8455"/>
                  </a:lnTo>
                  <a:lnTo>
                    <a:pt x="2453" y="8479"/>
                  </a:lnTo>
                  <a:lnTo>
                    <a:pt x="3763" y="8479"/>
                  </a:lnTo>
                  <a:lnTo>
                    <a:pt x="3763" y="7788"/>
                  </a:lnTo>
                  <a:lnTo>
                    <a:pt x="4453" y="7788"/>
                  </a:lnTo>
                  <a:lnTo>
                    <a:pt x="4453" y="7145"/>
                  </a:lnTo>
                  <a:lnTo>
                    <a:pt x="5144" y="7145"/>
                  </a:lnTo>
                  <a:lnTo>
                    <a:pt x="5144" y="6454"/>
                  </a:lnTo>
                  <a:lnTo>
                    <a:pt x="5787" y="6454"/>
                  </a:lnTo>
                  <a:lnTo>
                    <a:pt x="5787" y="5811"/>
                  </a:lnTo>
                  <a:lnTo>
                    <a:pt x="6478" y="5811"/>
                  </a:lnTo>
                  <a:lnTo>
                    <a:pt x="6478" y="5121"/>
                  </a:lnTo>
                  <a:lnTo>
                    <a:pt x="7144" y="5121"/>
                  </a:lnTo>
                  <a:lnTo>
                    <a:pt x="7144" y="4454"/>
                  </a:lnTo>
                  <a:lnTo>
                    <a:pt x="7787" y="4454"/>
                  </a:lnTo>
                  <a:lnTo>
                    <a:pt x="7811" y="3787"/>
                  </a:lnTo>
                  <a:lnTo>
                    <a:pt x="8478" y="3787"/>
                  </a:lnTo>
                  <a:lnTo>
                    <a:pt x="8478" y="1334"/>
                  </a:lnTo>
                  <a:lnTo>
                    <a:pt x="7811" y="1334"/>
                  </a:lnTo>
                  <a:lnTo>
                    <a:pt x="7811" y="644"/>
                  </a:lnTo>
                  <a:lnTo>
                    <a:pt x="7144" y="644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7"/>
            <p:cNvSpPr/>
            <p:nvPr/>
          </p:nvSpPr>
          <p:spPr>
            <a:xfrm>
              <a:off x="8124795" y="2946963"/>
              <a:ext cx="165569" cy="94147"/>
            </a:xfrm>
            <a:custGeom>
              <a:rect b="b" l="l" r="r" t="t"/>
              <a:pathLst>
                <a:path extrusionOk="0" h="2668" w="4692">
                  <a:moveTo>
                    <a:pt x="0" y="1"/>
                  </a:moveTo>
                  <a:lnTo>
                    <a:pt x="0" y="2668"/>
                  </a:lnTo>
                  <a:lnTo>
                    <a:pt x="4692" y="2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7"/>
            <p:cNvSpPr/>
            <p:nvPr/>
          </p:nvSpPr>
          <p:spPr>
            <a:xfrm>
              <a:off x="8124795" y="3088997"/>
              <a:ext cx="165569" cy="157171"/>
            </a:xfrm>
            <a:custGeom>
              <a:rect b="b" l="l" r="r" t="t"/>
              <a:pathLst>
                <a:path extrusionOk="0" h="4454" w="4692">
                  <a:moveTo>
                    <a:pt x="0" y="0"/>
                  </a:moveTo>
                  <a:lnTo>
                    <a:pt x="0" y="4454"/>
                  </a:lnTo>
                  <a:lnTo>
                    <a:pt x="1977" y="4454"/>
                  </a:lnTo>
                  <a:lnTo>
                    <a:pt x="1977" y="3763"/>
                  </a:lnTo>
                  <a:lnTo>
                    <a:pt x="2667" y="3763"/>
                  </a:lnTo>
                  <a:lnTo>
                    <a:pt x="2667" y="3120"/>
                  </a:lnTo>
                  <a:lnTo>
                    <a:pt x="3358" y="3120"/>
                  </a:lnTo>
                  <a:lnTo>
                    <a:pt x="3358" y="2429"/>
                  </a:lnTo>
                  <a:lnTo>
                    <a:pt x="4001" y="2429"/>
                  </a:lnTo>
                  <a:lnTo>
                    <a:pt x="4001" y="1786"/>
                  </a:lnTo>
                  <a:lnTo>
                    <a:pt x="4692" y="1786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rgbClr val="9B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7"/>
            <p:cNvSpPr/>
            <p:nvPr/>
          </p:nvSpPr>
          <p:spPr>
            <a:xfrm>
              <a:off x="8061771" y="2946963"/>
              <a:ext cx="252129" cy="299203"/>
            </a:xfrm>
            <a:custGeom>
              <a:rect b="b" l="l" r="r" t="t"/>
              <a:pathLst>
                <a:path extrusionOk="0" h="8479" w="7145">
                  <a:moveTo>
                    <a:pt x="5787" y="644"/>
                  </a:moveTo>
                  <a:lnTo>
                    <a:pt x="5787" y="2001"/>
                  </a:lnTo>
                  <a:lnTo>
                    <a:pt x="2453" y="2001"/>
                  </a:lnTo>
                  <a:lnTo>
                    <a:pt x="2453" y="644"/>
                  </a:lnTo>
                  <a:close/>
                  <a:moveTo>
                    <a:pt x="0" y="1"/>
                  </a:moveTo>
                  <a:lnTo>
                    <a:pt x="0" y="8479"/>
                  </a:lnTo>
                  <a:lnTo>
                    <a:pt x="3120" y="8479"/>
                  </a:lnTo>
                  <a:lnTo>
                    <a:pt x="3120" y="7836"/>
                  </a:lnTo>
                  <a:lnTo>
                    <a:pt x="2453" y="7836"/>
                  </a:lnTo>
                  <a:lnTo>
                    <a:pt x="2453" y="4692"/>
                  </a:lnTo>
                  <a:lnTo>
                    <a:pt x="5787" y="4692"/>
                  </a:lnTo>
                  <a:lnTo>
                    <a:pt x="5787" y="5145"/>
                  </a:lnTo>
                  <a:lnTo>
                    <a:pt x="6478" y="5145"/>
                  </a:lnTo>
                  <a:lnTo>
                    <a:pt x="6478" y="4025"/>
                  </a:lnTo>
                  <a:lnTo>
                    <a:pt x="1786" y="4025"/>
                  </a:lnTo>
                  <a:lnTo>
                    <a:pt x="1786" y="7788"/>
                  </a:lnTo>
                  <a:lnTo>
                    <a:pt x="643" y="7788"/>
                  </a:lnTo>
                  <a:lnTo>
                    <a:pt x="643" y="644"/>
                  </a:lnTo>
                  <a:lnTo>
                    <a:pt x="1786" y="644"/>
                  </a:lnTo>
                  <a:lnTo>
                    <a:pt x="1786" y="2644"/>
                  </a:lnTo>
                  <a:lnTo>
                    <a:pt x="6478" y="2644"/>
                  </a:lnTo>
                  <a:lnTo>
                    <a:pt x="6478" y="1977"/>
                  </a:lnTo>
                  <a:lnTo>
                    <a:pt x="6478" y="644"/>
                  </a:lnTo>
                  <a:lnTo>
                    <a:pt x="7144" y="644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7"/>
            <p:cNvSpPr/>
            <p:nvPr/>
          </p:nvSpPr>
          <p:spPr>
            <a:xfrm>
              <a:off x="8313867" y="2971347"/>
              <a:ext cx="47109" cy="85749"/>
            </a:xfrm>
            <a:custGeom>
              <a:rect b="b" l="l" r="r" t="t"/>
              <a:pathLst>
                <a:path extrusionOk="0" h="2430" w="1335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  <a:moveTo>
                    <a:pt x="643" y="643"/>
                  </a:moveTo>
                  <a:lnTo>
                    <a:pt x="643" y="2429"/>
                  </a:lnTo>
                  <a:lnTo>
                    <a:pt x="1334" y="2429"/>
                  </a:lnTo>
                  <a:lnTo>
                    <a:pt x="1334" y="6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7"/>
            <p:cNvSpPr/>
            <p:nvPr/>
          </p:nvSpPr>
          <p:spPr>
            <a:xfrm>
              <a:off x="8194524" y="3246133"/>
              <a:ext cx="63059" cy="63059"/>
            </a:xfrm>
            <a:custGeom>
              <a:rect b="b" l="l" r="r" t="t"/>
              <a:pathLst>
                <a:path extrusionOk="0" h="1787" w="1787">
                  <a:moveTo>
                    <a:pt x="1" y="1"/>
                  </a:moveTo>
                  <a:lnTo>
                    <a:pt x="1" y="1787"/>
                  </a:lnTo>
                  <a:lnTo>
                    <a:pt x="1787" y="1787"/>
                  </a:lnTo>
                  <a:lnTo>
                    <a:pt x="1787" y="1144"/>
                  </a:lnTo>
                  <a:lnTo>
                    <a:pt x="691" y="1144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7"/>
            <p:cNvSpPr/>
            <p:nvPr/>
          </p:nvSpPr>
          <p:spPr>
            <a:xfrm>
              <a:off x="8218908" y="3223443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7"/>
            <p:cNvSpPr/>
            <p:nvPr/>
          </p:nvSpPr>
          <p:spPr>
            <a:xfrm>
              <a:off x="8243292" y="3199059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7"/>
            <p:cNvSpPr/>
            <p:nvPr/>
          </p:nvSpPr>
          <p:spPr>
            <a:xfrm>
              <a:off x="8265982" y="3174711"/>
              <a:ext cx="23537" cy="23572"/>
            </a:xfrm>
            <a:custGeom>
              <a:rect b="b" l="l" r="r" t="t"/>
              <a:pathLst>
                <a:path extrusionOk="0" h="668" w="667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7"/>
            <p:cNvSpPr/>
            <p:nvPr/>
          </p:nvSpPr>
          <p:spPr>
            <a:xfrm>
              <a:off x="8290330" y="315117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7"/>
            <p:cNvSpPr/>
            <p:nvPr/>
          </p:nvSpPr>
          <p:spPr>
            <a:xfrm>
              <a:off x="8313867" y="3127637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7"/>
            <p:cNvSpPr/>
            <p:nvPr/>
          </p:nvSpPr>
          <p:spPr>
            <a:xfrm>
              <a:off x="8337404" y="3104100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7"/>
            <p:cNvSpPr/>
            <p:nvPr/>
          </p:nvSpPr>
          <p:spPr>
            <a:xfrm>
              <a:off x="8360941" y="3080598"/>
              <a:ext cx="39522" cy="22725"/>
            </a:xfrm>
            <a:custGeom>
              <a:rect b="b" l="l" r="r" t="t"/>
              <a:pathLst>
                <a:path extrusionOk="0" h="644" w="1120">
                  <a:moveTo>
                    <a:pt x="0" y="0"/>
                  </a:moveTo>
                  <a:lnTo>
                    <a:pt x="0" y="643"/>
                  </a:lnTo>
                  <a:lnTo>
                    <a:pt x="1119" y="643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7"/>
            <p:cNvSpPr/>
            <p:nvPr/>
          </p:nvSpPr>
          <p:spPr>
            <a:xfrm>
              <a:off x="8257548" y="3262118"/>
              <a:ext cx="23572" cy="22690"/>
            </a:xfrm>
            <a:custGeom>
              <a:rect b="b" l="l" r="r" t="t"/>
              <a:pathLst>
                <a:path extrusionOk="0" h="643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7"/>
            <p:cNvSpPr/>
            <p:nvPr/>
          </p:nvSpPr>
          <p:spPr>
            <a:xfrm>
              <a:off x="8281932" y="3237735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7"/>
            <p:cNvSpPr/>
            <p:nvPr/>
          </p:nvSpPr>
          <p:spPr>
            <a:xfrm>
              <a:off x="8306316" y="3214198"/>
              <a:ext cx="22725" cy="23572"/>
            </a:xfrm>
            <a:custGeom>
              <a:rect b="b" l="l" r="r" t="t"/>
              <a:pathLst>
                <a:path extrusionOk="0" h="668" w="644">
                  <a:moveTo>
                    <a:pt x="0" y="1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7"/>
            <p:cNvSpPr/>
            <p:nvPr/>
          </p:nvSpPr>
          <p:spPr>
            <a:xfrm>
              <a:off x="8329006" y="3190661"/>
              <a:ext cx="23537" cy="22725"/>
            </a:xfrm>
            <a:custGeom>
              <a:rect b="b" l="l" r="r" t="t"/>
              <a:pathLst>
                <a:path extrusionOk="0" h="644" w="667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7"/>
            <p:cNvSpPr/>
            <p:nvPr/>
          </p:nvSpPr>
          <p:spPr>
            <a:xfrm>
              <a:off x="8353354" y="3167124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8"/>
                  </a:lnTo>
                  <a:lnTo>
                    <a:pt x="668" y="668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7"/>
            <p:cNvSpPr/>
            <p:nvPr/>
          </p:nvSpPr>
          <p:spPr>
            <a:xfrm>
              <a:off x="8376891" y="3143622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1" y="0"/>
                  </a:moveTo>
                  <a:lnTo>
                    <a:pt x="1" y="643"/>
                  </a:lnTo>
                  <a:lnTo>
                    <a:pt x="644" y="643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7"/>
            <p:cNvSpPr/>
            <p:nvPr/>
          </p:nvSpPr>
          <p:spPr>
            <a:xfrm>
              <a:off x="8400428" y="3103288"/>
              <a:ext cx="23572" cy="39522"/>
            </a:xfrm>
            <a:custGeom>
              <a:rect b="b" l="l" r="r" t="t"/>
              <a:pathLst>
                <a:path extrusionOk="0" h="1120" w="668">
                  <a:moveTo>
                    <a:pt x="0" y="0"/>
                  </a:moveTo>
                  <a:lnTo>
                    <a:pt x="0" y="1119"/>
                  </a:lnTo>
                  <a:lnTo>
                    <a:pt x="667" y="1119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71" name="Google Shape;177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0657" y="1363685"/>
            <a:ext cx="3281302" cy="1830847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47"/>
          <p:cNvSpPr txBox="1"/>
          <p:nvPr/>
        </p:nvSpPr>
        <p:spPr>
          <a:xfrm>
            <a:off x="1440750" y="3374000"/>
            <a:ext cx="308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u="sng">
                <a:solidFill>
                  <a:schemeClr val="lt2"/>
                </a:solidFill>
                <a:latin typeface="Archivo Light"/>
                <a:ea typeface="Archivo Light"/>
                <a:cs typeface="Archivo Light"/>
                <a:sym typeface="Archiv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https://muly-website.vercel.app/</a:t>
            </a:r>
            <a:endParaRPr i="1" u="sng">
              <a:solidFill>
                <a:schemeClr val="lt2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u="sng">
              <a:solidFill>
                <a:schemeClr val="lt2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1773" name="Google Shape;1773;p47"/>
          <p:cNvSpPr txBox="1"/>
          <p:nvPr/>
        </p:nvSpPr>
        <p:spPr>
          <a:xfrm>
            <a:off x="1003675" y="2973800"/>
            <a:ext cx="17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Archivo"/>
                <a:ea typeface="Archivo"/>
                <a:cs typeface="Archivo"/>
                <a:sym typeface="Archivo"/>
              </a:rPr>
              <a:t>Deployed</a:t>
            </a:r>
            <a:r>
              <a:rPr lang="es">
                <a:latin typeface="Archivo Light"/>
                <a:ea typeface="Archivo Light"/>
                <a:cs typeface="Archivo Light"/>
                <a:sym typeface="Archivo Light"/>
              </a:rPr>
              <a:t> at: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7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8" name="Google Shape;177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5600" y="-48150"/>
            <a:ext cx="9315202" cy="523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27"/>
          <p:cNvSpPr txBox="1"/>
          <p:nvPr>
            <p:ph type="title"/>
          </p:nvPr>
        </p:nvSpPr>
        <p:spPr>
          <a:xfrm>
            <a:off x="720000" y="10001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297" name="Google Shape;1297;p27"/>
          <p:cNvSpPr txBox="1"/>
          <p:nvPr>
            <p:ph idx="2" type="title"/>
          </p:nvPr>
        </p:nvSpPr>
        <p:spPr>
          <a:xfrm>
            <a:off x="2005725" y="912075"/>
            <a:ext cx="2763000" cy="8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Problem, Product &amp; U</a:t>
            </a:r>
            <a:r>
              <a:rPr lang="es"/>
              <a:t>sers</a:t>
            </a:r>
            <a:endParaRPr/>
          </a:p>
        </p:txBody>
      </p:sp>
      <p:sp>
        <p:nvSpPr>
          <p:cNvPr id="1298" name="Google Shape;1298;p27"/>
          <p:cNvSpPr txBox="1"/>
          <p:nvPr>
            <p:ph idx="3" type="title"/>
          </p:nvPr>
        </p:nvSpPr>
        <p:spPr>
          <a:xfrm>
            <a:off x="744325" y="928152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299" name="Google Shape;1299;p27"/>
          <p:cNvSpPr txBox="1"/>
          <p:nvPr>
            <p:ph idx="4" type="title"/>
          </p:nvPr>
        </p:nvSpPr>
        <p:spPr>
          <a:xfrm>
            <a:off x="2026600" y="2434788"/>
            <a:ext cx="2552100" cy="9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management</a:t>
            </a:r>
            <a:endParaRPr/>
          </a:p>
        </p:txBody>
      </p:sp>
      <p:sp>
        <p:nvSpPr>
          <p:cNvPr id="1300" name="Google Shape;1300;p27"/>
          <p:cNvSpPr txBox="1"/>
          <p:nvPr>
            <p:ph idx="6" type="title"/>
          </p:nvPr>
        </p:nvSpPr>
        <p:spPr>
          <a:xfrm>
            <a:off x="744325" y="2390050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1301" name="Google Shape;1301;p27"/>
          <p:cNvSpPr txBox="1"/>
          <p:nvPr>
            <p:ph idx="7" type="title"/>
          </p:nvPr>
        </p:nvSpPr>
        <p:spPr>
          <a:xfrm>
            <a:off x="1976125" y="4029775"/>
            <a:ext cx="25521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</a:t>
            </a:r>
            <a:r>
              <a:rPr lang="es"/>
              <a:t>equirements</a:t>
            </a:r>
            <a:endParaRPr/>
          </a:p>
        </p:txBody>
      </p:sp>
      <p:sp>
        <p:nvSpPr>
          <p:cNvPr id="1302" name="Google Shape;1302;p27"/>
          <p:cNvSpPr txBox="1"/>
          <p:nvPr>
            <p:ph idx="9" type="title"/>
          </p:nvPr>
        </p:nvSpPr>
        <p:spPr>
          <a:xfrm>
            <a:off x="720000" y="3830238"/>
            <a:ext cx="1200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grpSp>
        <p:nvGrpSpPr>
          <p:cNvPr id="1303" name="Google Shape;1303;p27"/>
          <p:cNvGrpSpPr/>
          <p:nvPr/>
        </p:nvGrpSpPr>
        <p:grpSpPr>
          <a:xfrm>
            <a:off x="770480" y="1643967"/>
            <a:ext cx="1147690" cy="286523"/>
            <a:chOff x="744323" y="2518855"/>
            <a:chExt cx="1147690" cy="286523"/>
          </a:xfrm>
        </p:grpSpPr>
        <p:grpSp>
          <p:nvGrpSpPr>
            <p:cNvPr id="1304" name="Google Shape;1304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05" name="Google Shape;1305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8" name="Google Shape;1308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09" name="Google Shape;1309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4" name="Google Shape;1314;p27"/>
          <p:cNvGrpSpPr/>
          <p:nvPr/>
        </p:nvGrpSpPr>
        <p:grpSpPr>
          <a:xfrm>
            <a:off x="751317" y="3091842"/>
            <a:ext cx="1147690" cy="286523"/>
            <a:chOff x="744323" y="2518855"/>
            <a:chExt cx="1147690" cy="286523"/>
          </a:xfrm>
        </p:grpSpPr>
        <p:grpSp>
          <p:nvGrpSpPr>
            <p:cNvPr id="1315" name="Google Shape;1315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16" name="Google Shape;1316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9" name="Google Shape;1319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20" name="Google Shape;1320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25" name="Google Shape;1325;p27"/>
          <p:cNvGrpSpPr/>
          <p:nvPr/>
        </p:nvGrpSpPr>
        <p:grpSpPr>
          <a:xfrm>
            <a:off x="747780" y="4586492"/>
            <a:ext cx="1147690" cy="286523"/>
            <a:chOff x="744323" y="2518855"/>
            <a:chExt cx="1147690" cy="286523"/>
          </a:xfrm>
        </p:grpSpPr>
        <p:grpSp>
          <p:nvGrpSpPr>
            <p:cNvPr id="1326" name="Google Shape;1326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27" name="Google Shape;1327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0" name="Google Shape;1330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31" name="Google Shape;1331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36" name="Google Shape;1336;p27"/>
          <p:cNvSpPr txBox="1"/>
          <p:nvPr>
            <p:ph idx="2" type="title"/>
          </p:nvPr>
        </p:nvSpPr>
        <p:spPr>
          <a:xfrm>
            <a:off x="6118725" y="928138"/>
            <a:ext cx="2552100" cy="8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s"/>
              <a:t>Analysis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and design</a:t>
            </a:r>
            <a:endParaRPr/>
          </a:p>
        </p:txBody>
      </p:sp>
      <p:sp>
        <p:nvSpPr>
          <p:cNvPr id="1337" name="Google Shape;1337;p27"/>
          <p:cNvSpPr txBox="1"/>
          <p:nvPr>
            <p:ph idx="3" type="title"/>
          </p:nvPr>
        </p:nvSpPr>
        <p:spPr>
          <a:xfrm>
            <a:off x="4857325" y="944215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grpSp>
        <p:nvGrpSpPr>
          <p:cNvPr id="1338" name="Google Shape;1338;p27"/>
          <p:cNvGrpSpPr/>
          <p:nvPr/>
        </p:nvGrpSpPr>
        <p:grpSpPr>
          <a:xfrm>
            <a:off x="4883480" y="1660030"/>
            <a:ext cx="1147690" cy="286523"/>
            <a:chOff x="744323" y="2518855"/>
            <a:chExt cx="1147690" cy="286523"/>
          </a:xfrm>
        </p:grpSpPr>
        <p:grpSp>
          <p:nvGrpSpPr>
            <p:cNvPr id="1339" name="Google Shape;1339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40" name="Google Shape;1340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3" name="Google Shape;1343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44" name="Google Shape;1344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49" name="Google Shape;1349;p27"/>
          <p:cNvSpPr txBox="1"/>
          <p:nvPr>
            <p:ph idx="2" type="title"/>
          </p:nvPr>
        </p:nvSpPr>
        <p:spPr>
          <a:xfrm>
            <a:off x="6144875" y="2379200"/>
            <a:ext cx="2853300" cy="8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Software testing</a:t>
            </a:r>
            <a:endParaRPr/>
          </a:p>
        </p:txBody>
      </p:sp>
      <p:sp>
        <p:nvSpPr>
          <p:cNvPr id="1350" name="Google Shape;1350;p27"/>
          <p:cNvSpPr txBox="1"/>
          <p:nvPr>
            <p:ph idx="3" type="title"/>
          </p:nvPr>
        </p:nvSpPr>
        <p:spPr>
          <a:xfrm>
            <a:off x="4883475" y="2395265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05</a:t>
            </a:r>
            <a:endParaRPr/>
          </a:p>
        </p:txBody>
      </p:sp>
      <p:grpSp>
        <p:nvGrpSpPr>
          <p:cNvPr id="1351" name="Google Shape;1351;p27"/>
          <p:cNvGrpSpPr/>
          <p:nvPr/>
        </p:nvGrpSpPr>
        <p:grpSpPr>
          <a:xfrm>
            <a:off x="4909630" y="3111080"/>
            <a:ext cx="1147690" cy="286523"/>
            <a:chOff x="744323" y="2518855"/>
            <a:chExt cx="1147690" cy="286523"/>
          </a:xfrm>
        </p:grpSpPr>
        <p:grpSp>
          <p:nvGrpSpPr>
            <p:cNvPr id="1352" name="Google Shape;1352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53" name="Google Shape;1353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6" name="Google Shape;1356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57" name="Google Shape;1357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62" name="Google Shape;1362;p27"/>
          <p:cNvSpPr txBox="1"/>
          <p:nvPr>
            <p:ph idx="2" type="title"/>
          </p:nvPr>
        </p:nvSpPr>
        <p:spPr>
          <a:xfrm>
            <a:off x="6118725" y="3778863"/>
            <a:ext cx="2552100" cy="8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sp>
        <p:nvSpPr>
          <p:cNvPr id="1363" name="Google Shape;1363;p27"/>
          <p:cNvSpPr txBox="1"/>
          <p:nvPr>
            <p:ph idx="3" type="title"/>
          </p:nvPr>
        </p:nvSpPr>
        <p:spPr>
          <a:xfrm>
            <a:off x="4857325" y="3794940"/>
            <a:ext cx="1200000" cy="5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06</a:t>
            </a:r>
            <a:endParaRPr/>
          </a:p>
        </p:txBody>
      </p:sp>
      <p:grpSp>
        <p:nvGrpSpPr>
          <p:cNvPr id="1364" name="Google Shape;1364;p27"/>
          <p:cNvGrpSpPr/>
          <p:nvPr/>
        </p:nvGrpSpPr>
        <p:grpSpPr>
          <a:xfrm>
            <a:off x="4883480" y="4510755"/>
            <a:ext cx="1147690" cy="286523"/>
            <a:chOff x="744323" y="2518855"/>
            <a:chExt cx="1147690" cy="286523"/>
          </a:xfrm>
        </p:grpSpPr>
        <p:grpSp>
          <p:nvGrpSpPr>
            <p:cNvPr id="1365" name="Google Shape;1365;p27"/>
            <p:cNvGrpSpPr/>
            <p:nvPr/>
          </p:nvGrpSpPr>
          <p:grpSpPr>
            <a:xfrm flipH="1">
              <a:off x="1461682" y="2518855"/>
              <a:ext cx="430331" cy="286523"/>
              <a:chOff x="4973045" y="1471546"/>
              <a:chExt cx="420697" cy="280108"/>
            </a:xfrm>
          </p:grpSpPr>
          <p:sp>
            <p:nvSpPr>
              <p:cNvPr id="1366" name="Google Shape;1366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27"/>
              <p:cNvSpPr/>
              <p:nvPr/>
            </p:nvSpPr>
            <p:spPr>
              <a:xfrm>
                <a:off x="5253643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9" name="Google Shape;1369;p27"/>
            <p:cNvGrpSpPr/>
            <p:nvPr/>
          </p:nvGrpSpPr>
          <p:grpSpPr>
            <a:xfrm flipH="1">
              <a:off x="744323" y="2518855"/>
              <a:ext cx="717354" cy="286523"/>
              <a:chOff x="4551859" y="1471546"/>
              <a:chExt cx="701294" cy="280108"/>
            </a:xfrm>
          </p:grpSpPr>
          <p:sp>
            <p:nvSpPr>
              <p:cNvPr id="1370" name="Google Shape;1370;p27"/>
              <p:cNvSpPr/>
              <p:nvPr/>
            </p:nvSpPr>
            <p:spPr>
              <a:xfrm>
                <a:off x="4551859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27"/>
              <p:cNvSpPr/>
              <p:nvPr/>
            </p:nvSpPr>
            <p:spPr>
              <a:xfrm>
                <a:off x="4692448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27"/>
              <p:cNvSpPr/>
              <p:nvPr/>
            </p:nvSpPr>
            <p:spPr>
              <a:xfrm>
                <a:off x="4973045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27"/>
              <p:cNvSpPr/>
              <p:nvPr/>
            </p:nvSpPr>
            <p:spPr>
              <a:xfrm>
                <a:off x="5113053" y="1471546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27"/>
              <p:cNvSpPr/>
              <p:nvPr/>
            </p:nvSpPr>
            <p:spPr>
              <a:xfrm>
                <a:off x="4832456" y="1611554"/>
                <a:ext cx="140100" cy="140100"/>
              </a:xfrm>
              <a:prstGeom prst="rect">
                <a:avLst/>
              </a:pr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" name="Google Shape;1379;p28"/>
          <p:cNvPicPr preferRelativeResize="0"/>
          <p:nvPr/>
        </p:nvPicPr>
        <p:blipFill rotWithShape="1">
          <a:blip r:embed="rId3">
            <a:alphaModFix/>
          </a:blip>
          <a:srcRect b="60634" l="0" r="0" t="0"/>
          <a:stretch/>
        </p:blipFill>
        <p:spPr>
          <a:xfrm>
            <a:off x="634050" y="1632600"/>
            <a:ext cx="7790100" cy="2043900"/>
          </a:xfrm>
          <a:prstGeom prst="roundRect">
            <a:avLst>
              <a:gd fmla="val 6433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80" name="Google Shape;1380;p28"/>
          <p:cNvSpPr txBox="1"/>
          <p:nvPr>
            <p:ph type="title"/>
          </p:nvPr>
        </p:nvSpPr>
        <p:spPr>
          <a:xfrm>
            <a:off x="715125" y="608700"/>
            <a:ext cx="7557900" cy="11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AutoNum type="arabicPeriod"/>
            </a:pPr>
            <a:r>
              <a:rPr lang="es" sz="5000"/>
              <a:t>Product statement</a:t>
            </a:r>
            <a:endParaRPr sz="5000"/>
          </a:p>
        </p:txBody>
      </p:sp>
      <p:grpSp>
        <p:nvGrpSpPr>
          <p:cNvPr id="1381" name="Google Shape;1381;p28"/>
          <p:cNvGrpSpPr/>
          <p:nvPr/>
        </p:nvGrpSpPr>
        <p:grpSpPr>
          <a:xfrm>
            <a:off x="7494502" y="2734145"/>
            <a:ext cx="461838" cy="461878"/>
            <a:chOff x="696000" y="3546997"/>
            <a:chExt cx="362226" cy="362229"/>
          </a:xfrm>
        </p:grpSpPr>
        <p:sp>
          <p:nvSpPr>
            <p:cNvPr id="1382" name="Google Shape;1382;p28"/>
            <p:cNvSpPr/>
            <p:nvPr/>
          </p:nvSpPr>
          <p:spPr>
            <a:xfrm>
              <a:off x="765729" y="3546997"/>
              <a:ext cx="212642" cy="362226"/>
            </a:xfrm>
            <a:custGeom>
              <a:rect b="b" l="l" r="r" t="t"/>
              <a:pathLst>
                <a:path extrusionOk="0" h="10265" w="6026">
                  <a:moveTo>
                    <a:pt x="1358" y="0"/>
                  </a:moveTo>
                  <a:lnTo>
                    <a:pt x="1358" y="643"/>
                  </a:lnTo>
                  <a:lnTo>
                    <a:pt x="691" y="643"/>
                  </a:lnTo>
                  <a:lnTo>
                    <a:pt x="691" y="1334"/>
                  </a:lnTo>
                  <a:lnTo>
                    <a:pt x="1" y="1334"/>
                  </a:lnTo>
                  <a:lnTo>
                    <a:pt x="1" y="4001"/>
                  </a:lnTo>
                  <a:lnTo>
                    <a:pt x="691" y="4001"/>
                  </a:lnTo>
                  <a:lnTo>
                    <a:pt x="691" y="4668"/>
                  </a:lnTo>
                  <a:lnTo>
                    <a:pt x="1358" y="4668"/>
                  </a:lnTo>
                  <a:lnTo>
                    <a:pt x="1358" y="5358"/>
                  </a:lnTo>
                  <a:lnTo>
                    <a:pt x="2025" y="5358"/>
                  </a:lnTo>
                  <a:lnTo>
                    <a:pt x="2025" y="6025"/>
                  </a:lnTo>
                  <a:lnTo>
                    <a:pt x="2692" y="6025"/>
                  </a:lnTo>
                  <a:lnTo>
                    <a:pt x="2692" y="6692"/>
                  </a:lnTo>
                  <a:lnTo>
                    <a:pt x="3382" y="6692"/>
                  </a:lnTo>
                  <a:lnTo>
                    <a:pt x="3382" y="7335"/>
                  </a:lnTo>
                  <a:lnTo>
                    <a:pt x="4025" y="7335"/>
                  </a:lnTo>
                  <a:lnTo>
                    <a:pt x="4025" y="8264"/>
                  </a:lnTo>
                  <a:lnTo>
                    <a:pt x="2025" y="8264"/>
                  </a:lnTo>
                  <a:lnTo>
                    <a:pt x="2025" y="6930"/>
                  </a:lnTo>
                  <a:lnTo>
                    <a:pt x="1" y="6930"/>
                  </a:lnTo>
                  <a:lnTo>
                    <a:pt x="1" y="8930"/>
                  </a:lnTo>
                  <a:lnTo>
                    <a:pt x="691" y="8930"/>
                  </a:lnTo>
                  <a:lnTo>
                    <a:pt x="691" y="9597"/>
                  </a:lnTo>
                  <a:lnTo>
                    <a:pt x="1358" y="9597"/>
                  </a:lnTo>
                  <a:lnTo>
                    <a:pt x="1358" y="10264"/>
                  </a:lnTo>
                  <a:lnTo>
                    <a:pt x="4716" y="10264"/>
                  </a:lnTo>
                  <a:lnTo>
                    <a:pt x="4716" y="9597"/>
                  </a:lnTo>
                  <a:lnTo>
                    <a:pt x="5359" y="9597"/>
                  </a:lnTo>
                  <a:lnTo>
                    <a:pt x="5359" y="8930"/>
                  </a:lnTo>
                  <a:lnTo>
                    <a:pt x="6026" y="8930"/>
                  </a:lnTo>
                  <a:lnTo>
                    <a:pt x="6026" y="6692"/>
                  </a:lnTo>
                  <a:lnTo>
                    <a:pt x="5359" y="6692"/>
                  </a:lnTo>
                  <a:lnTo>
                    <a:pt x="5359" y="6001"/>
                  </a:lnTo>
                  <a:lnTo>
                    <a:pt x="4716" y="6001"/>
                  </a:lnTo>
                  <a:lnTo>
                    <a:pt x="4716" y="5358"/>
                  </a:lnTo>
                  <a:lnTo>
                    <a:pt x="4025" y="5358"/>
                  </a:lnTo>
                  <a:lnTo>
                    <a:pt x="4025" y="4692"/>
                  </a:lnTo>
                  <a:lnTo>
                    <a:pt x="3382" y="4692"/>
                  </a:lnTo>
                  <a:lnTo>
                    <a:pt x="3382" y="4001"/>
                  </a:lnTo>
                  <a:lnTo>
                    <a:pt x="2716" y="4001"/>
                  </a:lnTo>
                  <a:lnTo>
                    <a:pt x="2716" y="3358"/>
                  </a:lnTo>
                  <a:lnTo>
                    <a:pt x="2025" y="3358"/>
                  </a:lnTo>
                  <a:lnTo>
                    <a:pt x="2025" y="2024"/>
                  </a:lnTo>
                  <a:lnTo>
                    <a:pt x="4025" y="2024"/>
                  </a:lnTo>
                  <a:lnTo>
                    <a:pt x="4025" y="3358"/>
                  </a:lnTo>
                  <a:lnTo>
                    <a:pt x="6026" y="3358"/>
                  </a:lnTo>
                  <a:lnTo>
                    <a:pt x="6026" y="1334"/>
                  </a:lnTo>
                  <a:lnTo>
                    <a:pt x="5359" y="1334"/>
                  </a:lnTo>
                  <a:lnTo>
                    <a:pt x="5359" y="643"/>
                  </a:lnTo>
                  <a:lnTo>
                    <a:pt x="4716" y="643"/>
                  </a:lnTo>
                  <a:lnTo>
                    <a:pt x="4716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8"/>
            <p:cNvSpPr/>
            <p:nvPr/>
          </p:nvSpPr>
          <p:spPr>
            <a:xfrm>
              <a:off x="812803" y="3546997"/>
              <a:ext cx="117684" cy="22725"/>
            </a:xfrm>
            <a:custGeom>
              <a:rect b="b" l="l" r="r" t="t"/>
              <a:pathLst>
                <a:path extrusionOk="0" h="644" w="3335">
                  <a:moveTo>
                    <a:pt x="0" y="0"/>
                  </a:moveTo>
                  <a:lnTo>
                    <a:pt x="0" y="643"/>
                  </a:lnTo>
                  <a:lnTo>
                    <a:pt x="3334" y="643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790113" y="3569687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0" y="0"/>
                  </a:moveTo>
                  <a:lnTo>
                    <a:pt x="0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932146" y="3569687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907762" y="3594035"/>
              <a:ext cx="70610" cy="71457"/>
            </a:xfrm>
            <a:custGeom>
              <a:rect b="b" l="l" r="r" t="t"/>
              <a:pathLst>
                <a:path extrusionOk="0" h="2025" w="2001">
                  <a:moveTo>
                    <a:pt x="1334" y="1"/>
                  </a:moveTo>
                  <a:lnTo>
                    <a:pt x="1334" y="1334"/>
                  </a:lnTo>
                  <a:lnTo>
                    <a:pt x="667" y="1334"/>
                  </a:lnTo>
                  <a:lnTo>
                    <a:pt x="667" y="691"/>
                  </a:lnTo>
                  <a:lnTo>
                    <a:pt x="0" y="691"/>
                  </a:lnTo>
                  <a:lnTo>
                    <a:pt x="0" y="2025"/>
                  </a:lnTo>
                  <a:lnTo>
                    <a:pt x="2001" y="2025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765729" y="3594035"/>
              <a:ext cx="23572" cy="94147"/>
            </a:xfrm>
            <a:custGeom>
              <a:rect b="b" l="l" r="r" t="t"/>
              <a:pathLst>
                <a:path extrusionOk="0" h="2668" w="668">
                  <a:moveTo>
                    <a:pt x="1" y="1"/>
                  </a:moveTo>
                  <a:lnTo>
                    <a:pt x="1" y="2668"/>
                  </a:lnTo>
                  <a:lnTo>
                    <a:pt x="668" y="2668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812803" y="3885653"/>
              <a:ext cx="117684" cy="23572"/>
            </a:xfrm>
            <a:custGeom>
              <a:rect b="b" l="l" r="r" t="t"/>
              <a:pathLst>
                <a:path extrusionOk="0" h="668" w="3335">
                  <a:moveTo>
                    <a:pt x="0" y="0"/>
                  </a:moveTo>
                  <a:lnTo>
                    <a:pt x="0" y="667"/>
                  </a:lnTo>
                  <a:lnTo>
                    <a:pt x="3334" y="667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790113" y="3862116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0"/>
                  </a:moveTo>
                  <a:lnTo>
                    <a:pt x="0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932146" y="3862116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954836" y="3783107"/>
              <a:ext cx="23537" cy="79044"/>
            </a:xfrm>
            <a:custGeom>
              <a:rect b="b" l="l" r="r" t="t"/>
              <a:pathLst>
                <a:path extrusionOk="0" h="2240" w="667">
                  <a:moveTo>
                    <a:pt x="0" y="1"/>
                  </a:moveTo>
                  <a:lnTo>
                    <a:pt x="0" y="2239"/>
                  </a:lnTo>
                  <a:lnTo>
                    <a:pt x="667" y="223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8"/>
            <p:cNvSpPr/>
            <p:nvPr/>
          </p:nvSpPr>
          <p:spPr>
            <a:xfrm>
              <a:off x="837151" y="366545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1"/>
                  </a:moveTo>
                  <a:lnTo>
                    <a:pt x="1" y="644"/>
                  </a:lnTo>
                  <a:lnTo>
                    <a:pt x="668" y="64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8"/>
            <p:cNvSpPr/>
            <p:nvPr/>
          </p:nvSpPr>
          <p:spPr>
            <a:xfrm>
              <a:off x="932146" y="3759605"/>
              <a:ext cx="22725" cy="23537"/>
            </a:xfrm>
            <a:custGeom>
              <a:rect b="b" l="l" r="r" t="t"/>
              <a:pathLst>
                <a:path extrusionOk="0" h="667" w="644">
                  <a:moveTo>
                    <a:pt x="0" y="0"/>
                  </a:moveTo>
                  <a:lnTo>
                    <a:pt x="0" y="667"/>
                  </a:lnTo>
                  <a:lnTo>
                    <a:pt x="643" y="6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861535" y="368814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907762" y="3736068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0"/>
                  </a:moveTo>
                  <a:lnTo>
                    <a:pt x="0" y="643"/>
                  </a:lnTo>
                  <a:lnTo>
                    <a:pt x="64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885072" y="3712532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812803" y="3617572"/>
              <a:ext cx="23572" cy="47920"/>
            </a:xfrm>
            <a:custGeom>
              <a:rect b="b" l="l" r="r" t="t"/>
              <a:pathLst>
                <a:path extrusionOk="0" h="1358" w="668">
                  <a:moveTo>
                    <a:pt x="0" y="0"/>
                  </a:moveTo>
                  <a:lnTo>
                    <a:pt x="0" y="1358"/>
                  </a:lnTo>
                  <a:lnTo>
                    <a:pt x="667" y="135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837151" y="3594035"/>
              <a:ext cx="70646" cy="22725"/>
            </a:xfrm>
            <a:custGeom>
              <a:rect b="b" l="l" r="r" t="t"/>
              <a:pathLst>
                <a:path extrusionOk="0" h="644" w="2002">
                  <a:moveTo>
                    <a:pt x="1" y="1"/>
                  </a:moveTo>
                  <a:lnTo>
                    <a:pt x="1" y="644"/>
                  </a:lnTo>
                  <a:lnTo>
                    <a:pt x="2001" y="644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790113" y="368814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0" y="1"/>
                  </a:moveTo>
                  <a:lnTo>
                    <a:pt x="0" y="668"/>
                  </a:lnTo>
                  <a:lnTo>
                    <a:pt x="667" y="66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8"/>
            <p:cNvSpPr/>
            <p:nvPr/>
          </p:nvSpPr>
          <p:spPr>
            <a:xfrm>
              <a:off x="885072" y="3783107"/>
              <a:ext cx="22725" cy="22725"/>
            </a:xfrm>
            <a:custGeom>
              <a:rect b="b" l="l" r="r" t="t"/>
              <a:pathLst>
                <a:path extrusionOk="0" h="644" w="644">
                  <a:moveTo>
                    <a:pt x="0" y="1"/>
                  </a:moveTo>
                  <a:lnTo>
                    <a:pt x="0" y="644"/>
                  </a:lnTo>
                  <a:lnTo>
                    <a:pt x="643" y="644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8"/>
            <p:cNvSpPr/>
            <p:nvPr/>
          </p:nvSpPr>
          <p:spPr>
            <a:xfrm>
              <a:off x="812803" y="3712532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0" y="1"/>
                  </a:moveTo>
                  <a:lnTo>
                    <a:pt x="0" y="644"/>
                  </a:lnTo>
                  <a:lnTo>
                    <a:pt x="667" y="6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8"/>
            <p:cNvSpPr/>
            <p:nvPr/>
          </p:nvSpPr>
          <p:spPr>
            <a:xfrm>
              <a:off x="861535" y="3759605"/>
              <a:ext cx="23572" cy="23537"/>
            </a:xfrm>
            <a:custGeom>
              <a:rect b="b" l="l" r="r" t="t"/>
              <a:pathLst>
                <a:path extrusionOk="0" h="667" w="668">
                  <a:moveTo>
                    <a:pt x="1" y="0"/>
                  </a:moveTo>
                  <a:lnTo>
                    <a:pt x="1" y="667"/>
                  </a:lnTo>
                  <a:lnTo>
                    <a:pt x="667" y="6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8"/>
            <p:cNvSpPr/>
            <p:nvPr/>
          </p:nvSpPr>
          <p:spPr>
            <a:xfrm>
              <a:off x="837151" y="3736068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8" y="643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8"/>
            <p:cNvSpPr/>
            <p:nvPr/>
          </p:nvSpPr>
          <p:spPr>
            <a:xfrm>
              <a:off x="907762" y="3805797"/>
              <a:ext cx="22725" cy="31970"/>
            </a:xfrm>
            <a:custGeom>
              <a:rect b="b" l="l" r="r" t="t"/>
              <a:pathLst>
                <a:path extrusionOk="0" h="906" w="644">
                  <a:moveTo>
                    <a:pt x="0" y="1"/>
                  </a:moveTo>
                  <a:lnTo>
                    <a:pt x="0" y="906"/>
                  </a:lnTo>
                  <a:lnTo>
                    <a:pt x="643" y="906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8"/>
            <p:cNvSpPr/>
            <p:nvPr/>
          </p:nvSpPr>
          <p:spPr>
            <a:xfrm>
              <a:off x="837151" y="3838579"/>
              <a:ext cx="70646" cy="22725"/>
            </a:xfrm>
            <a:custGeom>
              <a:rect b="b" l="l" r="r" t="t"/>
              <a:pathLst>
                <a:path extrusionOk="0" h="644" w="2002">
                  <a:moveTo>
                    <a:pt x="1" y="1"/>
                  </a:moveTo>
                  <a:lnTo>
                    <a:pt x="1" y="644"/>
                  </a:lnTo>
                  <a:lnTo>
                    <a:pt x="2001" y="644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>
              <a:off x="765729" y="3791541"/>
              <a:ext cx="71457" cy="70610"/>
            </a:xfrm>
            <a:custGeom>
              <a:rect b="b" l="l" r="r" t="t"/>
              <a:pathLst>
                <a:path extrusionOk="0" h="2001" w="2025">
                  <a:moveTo>
                    <a:pt x="1" y="0"/>
                  </a:moveTo>
                  <a:lnTo>
                    <a:pt x="1" y="2000"/>
                  </a:lnTo>
                  <a:lnTo>
                    <a:pt x="691" y="2000"/>
                  </a:lnTo>
                  <a:lnTo>
                    <a:pt x="691" y="643"/>
                  </a:lnTo>
                  <a:lnTo>
                    <a:pt x="1358" y="643"/>
                  </a:lnTo>
                  <a:lnTo>
                    <a:pt x="1358" y="1334"/>
                  </a:lnTo>
                  <a:lnTo>
                    <a:pt x="2025" y="1334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8"/>
            <p:cNvSpPr/>
            <p:nvPr/>
          </p:nvSpPr>
          <p:spPr>
            <a:xfrm>
              <a:off x="696000" y="3712532"/>
              <a:ext cx="362226" cy="47109"/>
            </a:xfrm>
            <a:custGeom>
              <a:rect b="b" l="l" r="r" t="t"/>
              <a:pathLst>
                <a:path extrusionOk="0" h="1335" w="10265">
                  <a:moveTo>
                    <a:pt x="0" y="1"/>
                  </a:moveTo>
                  <a:lnTo>
                    <a:pt x="0" y="1334"/>
                  </a:lnTo>
                  <a:lnTo>
                    <a:pt x="10264" y="1334"/>
                  </a:lnTo>
                  <a:lnTo>
                    <a:pt x="10264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8" name="Google Shape;1408;p28"/>
          <p:cNvGrpSpPr/>
          <p:nvPr/>
        </p:nvGrpSpPr>
        <p:grpSpPr>
          <a:xfrm>
            <a:off x="464849" y="3373657"/>
            <a:ext cx="461842" cy="462882"/>
            <a:chOff x="4092736" y="2946963"/>
            <a:chExt cx="362229" cy="363073"/>
          </a:xfrm>
        </p:grpSpPr>
        <p:sp>
          <p:nvSpPr>
            <p:cNvPr id="1409" name="Google Shape;1409;p28"/>
            <p:cNvSpPr/>
            <p:nvPr/>
          </p:nvSpPr>
          <p:spPr>
            <a:xfrm>
              <a:off x="4092736" y="2947810"/>
              <a:ext cx="362226" cy="361379"/>
            </a:xfrm>
            <a:custGeom>
              <a:rect b="b" l="l" r="r" t="t"/>
              <a:pathLst>
                <a:path extrusionOk="0" h="10241" w="10265">
                  <a:moveTo>
                    <a:pt x="0" y="0"/>
                  </a:moveTo>
                  <a:lnTo>
                    <a:pt x="0" y="10241"/>
                  </a:lnTo>
                  <a:lnTo>
                    <a:pt x="7597" y="10241"/>
                  </a:lnTo>
                  <a:lnTo>
                    <a:pt x="7597" y="8907"/>
                  </a:lnTo>
                  <a:lnTo>
                    <a:pt x="8240" y="8907"/>
                  </a:lnTo>
                  <a:lnTo>
                    <a:pt x="8240" y="9598"/>
                  </a:lnTo>
                  <a:lnTo>
                    <a:pt x="8907" y="9598"/>
                  </a:lnTo>
                  <a:lnTo>
                    <a:pt x="8907" y="10241"/>
                  </a:lnTo>
                  <a:lnTo>
                    <a:pt x="10264" y="10241"/>
                  </a:lnTo>
                  <a:lnTo>
                    <a:pt x="10264" y="8907"/>
                  </a:lnTo>
                  <a:lnTo>
                    <a:pt x="9598" y="8907"/>
                  </a:lnTo>
                  <a:lnTo>
                    <a:pt x="9598" y="8216"/>
                  </a:lnTo>
                  <a:lnTo>
                    <a:pt x="8907" y="8216"/>
                  </a:lnTo>
                  <a:lnTo>
                    <a:pt x="8907" y="5335"/>
                  </a:lnTo>
                  <a:lnTo>
                    <a:pt x="8240" y="5335"/>
                  </a:lnTo>
                  <a:lnTo>
                    <a:pt x="8240" y="4644"/>
                  </a:lnTo>
                  <a:lnTo>
                    <a:pt x="7597" y="4644"/>
                  </a:lnTo>
                  <a:lnTo>
                    <a:pt x="7597" y="1310"/>
                  </a:lnTo>
                  <a:lnTo>
                    <a:pt x="6906" y="1310"/>
                  </a:lnTo>
                  <a:lnTo>
                    <a:pt x="6906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8"/>
            <p:cNvSpPr/>
            <p:nvPr/>
          </p:nvSpPr>
          <p:spPr>
            <a:xfrm>
              <a:off x="4265859" y="2946963"/>
              <a:ext cx="94147" cy="94147"/>
            </a:xfrm>
            <a:custGeom>
              <a:rect b="b" l="l" r="r" t="t"/>
              <a:pathLst>
                <a:path extrusionOk="0" h="2668" w="2668">
                  <a:moveTo>
                    <a:pt x="0" y="1"/>
                  </a:moveTo>
                  <a:lnTo>
                    <a:pt x="0" y="644"/>
                  </a:lnTo>
                  <a:lnTo>
                    <a:pt x="0" y="1334"/>
                  </a:lnTo>
                  <a:lnTo>
                    <a:pt x="0" y="2668"/>
                  </a:lnTo>
                  <a:lnTo>
                    <a:pt x="2667" y="2668"/>
                  </a:lnTo>
                  <a:lnTo>
                    <a:pt x="2667" y="1334"/>
                  </a:lnTo>
                  <a:lnTo>
                    <a:pt x="2000" y="1334"/>
                  </a:lnTo>
                  <a:lnTo>
                    <a:pt x="2000" y="691"/>
                  </a:lnTo>
                  <a:lnTo>
                    <a:pt x="1358" y="691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8"/>
            <p:cNvSpPr/>
            <p:nvPr/>
          </p:nvSpPr>
          <p:spPr>
            <a:xfrm>
              <a:off x="4092736" y="2947810"/>
              <a:ext cx="133634" cy="362226"/>
            </a:xfrm>
            <a:custGeom>
              <a:rect b="b" l="l" r="r" t="t"/>
              <a:pathLst>
                <a:path extrusionOk="0" h="10265" w="3787">
                  <a:moveTo>
                    <a:pt x="0" y="0"/>
                  </a:moveTo>
                  <a:lnTo>
                    <a:pt x="0" y="10264"/>
                  </a:lnTo>
                  <a:lnTo>
                    <a:pt x="3787" y="10264"/>
                  </a:lnTo>
                  <a:lnTo>
                    <a:pt x="3787" y="0"/>
                  </a:lnTo>
                  <a:close/>
                </a:path>
              </a:pathLst>
            </a:custGeom>
            <a:solidFill>
              <a:srgbClr val="00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8"/>
            <p:cNvSpPr/>
            <p:nvPr/>
          </p:nvSpPr>
          <p:spPr>
            <a:xfrm>
              <a:off x="4234735" y="3088997"/>
              <a:ext cx="220229" cy="220194"/>
            </a:xfrm>
            <a:custGeom>
              <a:rect b="b" l="l" r="r" t="t"/>
              <a:pathLst>
                <a:path extrusionOk="0" h="6240" w="6241">
                  <a:moveTo>
                    <a:pt x="1311" y="0"/>
                  </a:moveTo>
                  <a:lnTo>
                    <a:pt x="1311" y="643"/>
                  </a:lnTo>
                  <a:lnTo>
                    <a:pt x="644" y="643"/>
                  </a:lnTo>
                  <a:lnTo>
                    <a:pt x="644" y="1334"/>
                  </a:lnTo>
                  <a:lnTo>
                    <a:pt x="1" y="1334"/>
                  </a:lnTo>
                  <a:lnTo>
                    <a:pt x="1" y="3572"/>
                  </a:lnTo>
                  <a:lnTo>
                    <a:pt x="644" y="3572"/>
                  </a:lnTo>
                  <a:lnTo>
                    <a:pt x="644" y="4239"/>
                  </a:lnTo>
                  <a:lnTo>
                    <a:pt x="1311" y="4239"/>
                  </a:lnTo>
                  <a:lnTo>
                    <a:pt x="1311" y="4906"/>
                  </a:lnTo>
                  <a:lnTo>
                    <a:pt x="4216" y="4906"/>
                  </a:lnTo>
                  <a:lnTo>
                    <a:pt x="4216" y="5597"/>
                  </a:lnTo>
                  <a:lnTo>
                    <a:pt x="4883" y="5597"/>
                  </a:lnTo>
                  <a:lnTo>
                    <a:pt x="4883" y="6240"/>
                  </a:lnTo>
                  <a:lnTo>
                    <a:pt x="6240" y="6240"/>
                  </a:lnTo>
                  <a:lnTo>
                    <a:pt x="6240" y="4906"/>
                  </a:lnTo>
                  <a:lnTo>
                    <a:pt x="5574" y="4906"/>
                  </a:lnTo>
                  <a:lnTo>
                    <a:pt x="5574" y="4215"/>
                  </a:lnTo>
                  <a:lnTo>
                    <a:pt x="4883" y="4215"/>
                  </a:lnTo>
                  <a:lnTo>
                    <a:pt x="4883" y="1334"/>
                  </a:lnTo>
                  <a:lnTo>
                    <a:pt x="4216" y="1334"/>
                  </a:lnTo>
                  <a:lnTo>
                    <a:pt x="4216" y="643"/>
                  </a:lnTo>
                  <a:lnTo>
                    <a:pt x="3549" y="64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248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8"/>
            <p:cNvSpPr/>
            <p:nvPr/>
          </p:nvSpPr>
          <p:spPr>
            <a:xfrm>
              <a:off x="4312897" y="2971347"/>
              <a:ext cx="23572" cy="22725"/>
            </a:xfrm>
            <a:custGeom>
              <a:rect b="b" l="l" r="r" t="t"/>
              <a:pathLst>
                <a:path extrusionOk="0" h="644" w="668">
                  <a:moveTo>
                    <a:pt x="1" y="0"/>
                  </a:moveTo>
                  <a:lnTo>
                    <a:pt x="1" y="643"/>
                  </a:lnTo>
                  <a:lnTo>
                    <a:pt x="667" y="643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8"/>
            <p:cNvSpPr/>
            <p:nvPr/>
          </p:nvSpPr>
          <p:spPr>
            <a:xfrm>
              <a:off x="4139775" y="3088150"/>
              <a:ext cx="94994" cy="23572"/>
            </a:xfrm>
            <a:custGeom>
              <a:rect b="b" l="l" r="r" t="t"/>
              <a:pathLst>
                <a:path extrusionOk="0" h="668" w="2692">
                  <a:moveTo>
                    <a:pt x="1" y="0"/>
                  </a:moveTo>
                  <a:lnTo>
                    <a:pt x="1" y="667"/>
                  </a:lnTo>
                  <a:lnTo>
                    <a:pt x="2692" y="667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8"/>
            <p:cNvSpPr/>
            <p:nvPr/>
          </p:nvSpPr>
          <p:spPr>
            <a:xfrm>
              <a:off x="4139775" y="3151174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8"/>
            <p:cNvSpPr/>
            <p:nvPr/>
          </p:nvSpPr>
          <p:spPr>
            <a:xfrm>
              <a:off x="4139775" y="3214198"/>
              <a:ext cx="70646" cy="23572"/>
            </a:xfrm>
            <a:custGeom>
              <a:rect b="b" l="l" r="r" t="t"/>
              <a:pathLst>
                <a:path extrusionOk="0" h="668" w="2002">
                  <a:moveTo>
                    <a:pt x="1" y="1"/>
                  </a:moveTo>
                  <a:lnTo>
                    <a:pt x="1" y="667"/>
                  </a:lnTo>
                  <a:lnTo>
                    <a:pt x="2001" y="667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8"/>
            <p:cNvSpPr/>
            <p:nvPr/>
          </p:nvSpPr>
          <p:spPr>
            <a:xfrm>
              <a:off x="4383508" y="3136035"/>
              <a:ext cx="47920" cy="126118"/>
            </a:xfrm>
            <a:custGeom>
              <a:rect b="b" l="l" r="r" t="t"/>
              <a:pathLst>
                <a:path extrusionOk="0" h="3574" w="1358">
                  <a:moveTo>
                    <a:pt x="0" y="1"/>
                  </a:moveTo>
                  <a:lnTo>
                    <a:pt x="0" y="2906"/>
                  </a:lnTo>
                  <a:lnTo>
                    <a:pt x="667" y="2906"/>
                  </a:lnTo>
                  <a:lnTo>
                    <a:pt x="667" y="1"/>
                  </a:lnTo>
                  <a:close/>
                  <a:moveTo>
                    <a:pt x="667" y="2906"/>
                  </a:moveTo>
                  <a:lnTo>
                    <a:pt x="667" y="3573"/>
                  </a:lnTo>
                  <a:lnTo>
                    <a:pt x="1358" y="3573"/>
                  </a:lnTo>
                  <a:lnTo>
                    <a:pt x="1358" y="290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8"/>
            <p:cNvSpPr/>
            <p:nvPr/>
          </p:nvSpPr>
          <p:spPr>
            <a:xfrm>
              <a:off x="4234735" y="3136035"/>
              <a:ext cx="22725" cy="78197"/>
            </a:xfrm>
            <a:custGeom>
              <a:rect b="b" l="l" r="r" t="t"/>
              <a:pathLst>
                <a:path extrusionOk="0" h="2216" w="644">
                  <a:moveTo>
                    <a:pt x="1" y="1"/>
                  </a:moveTo>
                  <a:lnTo>
                    <a:pt x="1" y="2216"/>
                  </a:lnTo>
                  <a:lnTo>
                    <a:pt x="644" y="2216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8"/>
            <p:cNvSpPr/>
            <p:nvPr/>
          </p:nvSpPr>
          <p:spPr>
            <a:xfrm>
              <a:off x="4257425" y="3111687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0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8"/>
            <p:cNvSpPr/>
            <p:nvPr/>
          </p:nvSpPr>
          <p:spPr>
            <a:xfrm>
              <a:off x="4257425" y="3214198"/>
              <a:ext cx="23572" cy="23572"/>
            </a:xfrm>
            <a:custGeom>
              <a:rect b="b" l="l" r="r" t="t"/>
              <a:pathLst>
                <a:path extrusionOk="0" h="668" w="668">
                  <a:moveTo>
                    <a:pt x="1" y="1"/>
                  </a:moveTo>
                  <a:lnTo>
                    <a:pt x="1" y="667"/>
                  </a:lnTo>
                  <a:lnTo>
                    <a:pt x="668" y="6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8"/>
            <p:cNvSpPr/>
            <p:nvPr/>
          </p:nvSpPr>
          <p:spPr>
            <a:xfrm>
              <a:off x="4092736" y="2947810"/>
              <a:ext cx="314306" cy="361379"/>
            </a:xfrm>
            <a:custGeom>
              <a:rect b="b" l="l" r="r" t="t"/>
              <a:pathLst>
                <a:path extrusionOk="0" h="10241" w="8907">
                  <a:moveTo>
                    <a:pt x="7597" y="4644"/>
                  </a:moveTo>
                  <a:lnTo>
                    <a:pt x="7597" y="5335"/>
                  </a:lnTo>
                  <a:lnTo>
                    <a:pt x="8240" y="5335"/>
                  </a:lnTo>
                  <a:lnTo>
                    <a:pt x="8240" y="4644"/>
                  </a:lnTo>
                  <a:close/>
                  <a:moveTo>
                    <a:pt x="8240" y="8907"/>
                  </a:moveTo>
                  <a:lnTo>
                    <a:pt x="8240" y="9598"/>
                  </a:lnTo>
                  <a:lnTo>
                    <a:pt x="8907" y="9598"/>
                  </a:lnTo>
                  <a:lnTo>
                    <a:pt x="8907" y="8907"/>
                  </a:lnTo>
                  <a:close/>
                  <a:moveTo>
                    <a:pt x="0" y="0"/>
                  </a:moveTo>
                  <a:lnTo>
                    <a:pt x="0" y="620"/>
                  </a:lnTo>
                  <a:lnTo>
                    <a:pt x="0" y="9598"/>
                  </a:lnTo>
                  <a:lnTo>
                    <a:pt x="0" y="10241"/>
                  </a:lnTo>
                  <a:lnTo>
                    <a:pt x="7573" y="10241"/>
                  </a:lnTo>
                  <a:lnTo>
                    <a:pt x="7573" y="8907"/>
                  </a:lnTo>
                  <a:lnTo>
                    <a:pt x="8240" y="8907"/>
                  </a:lnTo>
                  <a:lnTo>
                    <a:pt x="8240" y="8240"/>
                  </a:lnTo>
                  <a:lnTo>
                    <a:pt x="5335" y="8240"/>
                  </a:lnTo>
                  <a:lnTo>
                    <a:pt x="5335" y="8907"/>
                  </a:lnTo>
                  <a:lnTo>
                    <a:pt x="6906" y="8907"/>
                  </a:lnTo>
                  <a:lnTo>
                    <a:pt x="6906" y="9598"/>
                  </a:lnTo>
                  <a:lnTo>
                    <a:pt x="667" y="9598"/>
                  </a:lnTo>
                  <a:lnTo>
                    <a:pt x="667" y="667"/>
                  </a:lnTo>
                  <a:lnTo>
                    <a:pt x="4906" y="667"/>
                  </a:lnTo>
                  <a:lnTo>
                    <a:pt x="4906" y="2644"/>
                  </a:lnTo>
                  <a:lnTo>
                    <a:pt x="6906" y="2644"/>
                  </a:lnTo>
                  <a:lnTo>
                    <a:pt x="6906" y="4001"/>
                  </a:lnTo>
                  <a:lnTo>
                    <a:pt x="5335" y="4001"/>
                  </a:lnTo>
                  <a:lnTo>
                    <a:pt x="5335" y="4644"/>
                  </a:lnTo>
                  <a:lnTo>
                    <a:pt x="7573" y="4644"/>
                  </a:lnTo>
                  <a:lnTo>
                    <a:pt x="7573" y="1310"/>
                  </a:lnTo>
                  <a:lnTo>
                    <a:pt x="6906" y="1310"/>
                  </a:lnTo>
                  <a:lnTo>
                    <a:pt x="6906" y="2001"/>
                  </a:lnTo>
                  <a:lnTo>
                    <a:pt x="5573" y="2001"/>
                  </a:lnTo>
                  <a:lnTo>
                    <a:pt x="5573" y="667"/>
                  </a:lnTo>
                  <a:lnTo>
                    <a:pt x="6264" y="667"/>
                  </a:lnTo>
                  <a:lnTo>
                    <a:pt x="62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8"/>
            <p:cNvSpPr/>
            <p:nvPr/>
          </p:nvSpPr>
          <p:spPr>
            <a:xfrm>
              <a:off x="4407010" y="3262118"/>
              <a:ext cx="47956" cy="47074"/>
            </a:xfrm>
            <a:custGeom>
              <a:rect b="b" l="l" r="r" t="t"/>
              <a:pathLst>
                <a:path extrusionOk="0" h="1334" w="1359">
                  <a:moveTo>
                    <a:pt x="692" y="0"/>
                  </a:moveTo>
                  <a:lnTo>
                    <a:pt x="692" y="691"/>
                  </a:lnTo>
                  <a:lnTo>
                    <a:pt x="1" y="691"/>
                  </a:lnTo>
                  <a:lnTo>
                    <a:pt x="1" y="1334"/>
                  </a:lnTo>
                  <a:lnTo>
                    <a:pt x="1358" y="1334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8"/>
            <p:cNvSpPr/>
            <p:nvPr/>
          </p:nvSpPr>
          <p:spPr>
            <a:xfrm>
              <a:off x="4280962" y="3136035"/>
              <a:ext cx="78197" cy="78197"/>
            </a:xfrm>
            <a:custGeom>
              <a:rect b="b" l="l" r="r" t="t"/>
              <a:pathLst>
                <a:path extrusionOk="0" h="2216" w="2216">
                  <a:moveTo>
                    <a:pt x="1" y="1"/>
                  </a:moveTo>
                  <a:lnTo>
                    <a:pt x="1" y="2216"/>
                  </a:lnTo>
                  <a:lnTo>
                    <a:pt x="2215" y="2216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003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p29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 statement</a:t>
            </a:r>
            <a:endParaRPr/>
          </a:p>
        </p:txBody>
      </p:sp>
      <p:graphicFrame>
        <p:nvGraphicFramePr>
          <p:cNvPr id="1429" name="Google Shape;1429;p29"/>
          <p:cNvGraphicFramePr/>
          <p:nvPr/>
        </p:nvGraphicFramePr>
        <p:xfrm>
          <a:off x="1465725" y="1337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{E4FB2352-EBCE-46FC-9DEF-D723234228B3}</a:tableStyleId>
              </a:tblPr>
              <a:tblGrid>
                <a:gridCol w="2318300"/>
                <a:gridCol w="3894225"/>
              </a:tblGrid>
              <a:tr h="78132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problem of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broadcasting non-gaming hobbies (teaching, playing piano…)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877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affects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any people using and joining to video streaming industry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8132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impact of which is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people who lack information about what streaming platform they need to use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877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successful solution would be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0909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centralized place for people to showcase their unique talent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430" name="Google Shape;143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2125" y="3771375"/>
            <a:ext cx="1341875" cy="137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30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Product </a:t>
            </a:r>
            <a:r>
              <a:rPr lang="es"/>
              <a:t>position</a:t>
            </a:r>
            <a:r>
              <a:rPr lang="es"/>
              <a:t> statement</a:t>
            </a:r>
            <a:endParaRPr/>
          </a:p>
        </p:txBody>
      </p:sp>
      <p:graphicFrame>
        <p:nvGraphicFramePr>
          <p:cNvPr id="1436" name="Google Shape;1436;p30"/>
          <p:cNvGraphicFramePr/>
          <p:nvPr/>
        </p:nvGraphicFramePr>
        <p:xfrm>
          <a:off x="2388338" y="1111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{E4FB2352-EBCE-46FC-9DEF-D723234228B3}</a:tableStyleId>
              </a:tblPr>
              <a:tblGrid>
                <a:gridCol w="1982900"/>
                <a:gridCol w="3664725"/>
              </a:tblGrid>
              <a:tr h="392000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content creators, any people with specific hobbies and purposes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447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Who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wish to </a:t>
                      </a: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broadcast their content</a:t>
                      </a: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and who want to </a:t>
                      </a: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enjoy video streaming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0850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</a:t>
                      </a: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muly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is a website for </a:t>
                      </a: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multi-purpose live streaming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447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That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allows the content creator to set up and stream their video to every people in the world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8100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Unlike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current streaming platform: Facebook, Youtube, Nimo which only focuses on gaming, or focus on other purposes rather than broadcasting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4475">
                <a:tc>
                  <a:txBody>
                    <a:bodyPr/>
                    <a:lstStyle/>
                    <a:p>
                      <a:pPr indent="0" lvl="0" marL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Our product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connects streamers and common people who love to enjoy watching streaming videos.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437" name="Google Shape;14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218781" y="1921675"/>
            <a:ext cx="1777052" cy="117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31"/>
          <p:cNvSpPr txBox="1"/>
          <p:nvPr/>
        </p:nvSpPr>
        <p:spPr>
          <a:xfrm>
            <a:off x="3090700" y="1332700"/>
            <a:ext cx="5333400" cy="25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Times New Roman"/>
              <a:buChar char="-"/>
            </a:pP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Users need electronic devices which have a microphone, a speaker, and (optionally) a camera and a </a:t>
            </a:r>
            <a:r>
              <a:rPr b="1"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stable Internet connection</a:t>
            </a: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 (Wi-fi or mobile data). </a:t>
            </a:r>
            <a:endParaRPr sz="10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Times New Roman"/>
              <a:buChar char="-"/>
            </a:pP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Our application is completely </a:t>
            </a:r>
            <a:r>
              <a:rPr b="1"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web-based</a:t>
            </a: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, as long as your electronic device has internet access, you can fully experience our streaming platform.</a:t>
            </a:r>
            <a:endParaRPr sz="10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Montserrat"/>
              <a:buChar char="-"/>
            </a:pP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The stream can involve </a:t>
            </a:r>
            <a:r>
              <a:rPr b="1"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multiple users</a:t>
            </a: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, from many different places. Our application is aimed at the </a:t>
            </a:r>
            <a:r>
              <a:rPr b="1"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majority of users</a:t>
            </a:r>
            <a:r>
              <a:rPr lang="es" sz="1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, whose ages can range from teenagers to adults, they can access the live streams of the people they follow whenever they have time free time.</a:t>
            </a:r>
            <a:endParaRPr sz="10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3" name="Google Shape;1443;p31"/>
          <p:cNvSpPr txBox="1"/>
          <p:nvPr>
            <p:ph idx="2"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Environment</a:t>
            </a:r>
            <a:endParaRPr/>
          </a:p>
        </p:txBody>
      </p:sp>
      <p:pic>
        <p:nvPicPr>
          <p:cNvPr id="1444" name="Google Shape;144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50" y="1628500"/>
            <a:ext cx="1671000" cy="16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32"/>
          <p:cNvSpPr txBox="1"/>
          <p:nvPr>
            <p:ph type="title"/>
          </p:nvPr>
        </p:nvSpPr>
        <p:spPr>
          <a:xfrm>
            <a:off x="707475" y="531750"/>
            <a:ext cx="6764700" cy="18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/>
              <a:t>2. Project management</a:t>
            </a:r>
            <a:endParaRPr sz="5000"/>
          </a:p>
        </p:txBody>
      </p:sp>
      <p:pic>
        <p:nvPicPr>
          <p:cNvPr id="1450" name="Google Shape;1450;p3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1726" l="394" r="13952" t="34114"/>
          <a:stretch/>
        </p:blipFill>
        <p:spPr>
          <a:xfrm>
            <a:off x="701050" y="2410150"/>
            <a:ext cx="7689300" cy="2043900"/>
          </a:xfrm>
          <a:prstGeom prst="roundRect">
            <a:avLst>
              <a:gd fmla="val 16667" name="adj"/>
            </a:avLst>
          </a:prstGeom>
        </p:spPr>
      </p:pic>
      <p:grpSp>
        <p:nvGrpSpPr>
          <p:cNvPr id="1451" name="Google Shape;1451;p32"/>
          <p:cNvGrpSpPr/>
          <p:nvPr/>
        </p:nvGrpSpPr>
        <p:grpSpPr>
          <a:xfrm>
            <a:off x="920928" y="4164223"/>
            <a:ext cx="538776" cy="443775"/>
            <a:chOff x="696000" y="2339379"/>
            <a:chExt cx="362227" cy="298356"/>
          </a:xfrm>
        </p:grpSpPr>
        <p:sp>
          <p:nvSpPr>
            <p:cNvPr id="1452" name="Google Shape;1452;p32"/>
            <p:cNvSpPr/>
            <p:nvPr/>
          </p:nvSpPr>
          <p:spPr>
            <a:xfrm>
              <a:off x="696000" y="2339379"/>
              <a:ext cx="362226" cy="298356"/>
            </a:xfrm>
            <a:custGeom>
              <a:rect b="b" l="l" r="r" t="t"/>
              <a:pathLst>
                <a:path extrusionOk="0" h="8455" w="10265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10264" y="8455"/>
                  </a:lnTo>
                  <a:lnTo>
                    <a:pt x="10264" y="1311"/>
                  </a:lnTo>
                  <a:lnTo>
                    <a:pt x="9597" y="1311"/>
                  </a:lnTo>
                  <a:lnTo>
                    <a:pt x="9597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A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2"/>
            <p:cNvSpPr/>
            <p:nvPr/>
          </p:nvSpPr>
          <p:spPr>
            <a:xfrm>
              <a:off x="696000" y="2339379"/>
              <a:ext cx="337843" cy="298356"/>
            </a:xfrm>
            <a:custGeom>
              <a:rect b="b" l="l" r="r" t="t"/>
              <a:pathLst>
                <a:path extrusionOk="0" h="8455" w="9574">
                  <a:moveTo>
                    <a:pt x="667" y="1"/>
                  </a:moveTo>
                  <a:lnTo>
                    <a:pt x="667" y="668"/>
                  </a:lnTo>
                  <a:lnTo>
                    <a:pt x="0" y="668"/>
                  </a:lnTo>
                  <a:lnTo>
                    <a:pt x="0" y="3787"/>
                  </a:lnTo>
                  <a:lnTo>
                    <a:pt x="667" y="3787"/>
                  </a:lnTo>
                  <a:lnTo>
                    <a:pt x="667" y="6240"/>
                  </a:lnTo>
                  <a:lnTo>
                    <a:pt x="1334" y="6240"/>
                  </a:lnTo>
                  <a:lnTo>
                    <a:pt x="1334" y="8455"/>
                  </a:lnTo>
                  <a:lnTo>
                    <a:pt x="9574" y="8455"/>
                  </a:lnTo>
                  <a:lnTo>
                    <a:pt x="9574" y="6240"/>
                  </a:lnTo>
                  <a:lnTo>
                    <a:pt x="8931" y="6240"/>
                  </a:lnTo>
                  <a:lnTo>
                    <a:pt x="8931" y="4454"/>
                  </a:lnTo>
                  <a:lnTo>
                    <a:pt x="8240" y="4454"/>
                  </a:lnTo>
                  <a:lnTo>
                    <a:pt x="8240" y="2668"/>
                  </a:lnTo>
                  <a:lnTo>
                    <a:pt x="7573" y="2668"/>
                  </a:lnTo>
                  <a:lnTo>
                    <a:pt x="7573" y="2001"/>
                  </a:lnTo>
                  <a:lnTo>
                    <a:pt x="5358" y="2001"/>
                  </a:lnTo>
                  <a:lnTo>
                    <a:pt x="5358" y="668"/>
                  </a:lnTo>
                  <a:lnTo>
                    <a:pt x="4692" y="668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FFDA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2"/>
            <p:cNvSpPr/>
            <p:nvPr/>
          </p:nvSpPr>
          <p:spPr>
            <a:xfrm>
              <a:off x="963235" y="2433526"/>
              <a:ext cx="23537" cy="63059"/>
            </a:xfrm>
            <a:custGeom>
              <a:rect b="b" l="l" r="r" t="t"/>
              <a:pathLst>
                <a:path extrusionOk="0" h="1787" w="667">
                  <a:moveTo>
                    <a:pt x="0" y="0"/>
                  </a:moveTo>
                  <a:lnTo>
                    <a:pt x="0" y="1786"/>
                  </a:lnTo>
                  <a:lnTo>
                    <a:pt x="667" y="1786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2"/>
            <p:cNvSpPr/>
            <p:nvPr/>
          </p:nvSpPr>
          <p:spPr>
            <a:xfrm>
              <a:off x="719502" y="2339379"/>
              <a:ext cx="142067" cy="23572"/>
            </a:xfrm>
            <a:custGeom>
              <a:rect b="b" l="l" r="r" t="t"/>
              <a:pathLst>
                <a:path extrusionOk="0" h="668" w="4026">
                  <a:moveTo>
                    <a:pt x="1" y="1"/>
                  </a:moveTo>
                  <a:lnTo>
                    <a:pt x="1" y="668"/>
                  </a:lnTo>
                  <a:lnTo>
                    <a:pt x="4026" y="668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2"/>
            <p:cNvSpPr/>
            <p:nvPr/>
          </p:nvSpPr>
          <p:spPr>
            <a:xfrm>
              <a:off x="696000" y="2362916"/>
              <a:ext cx="22725" cy="110132"/>
            </a:xfrm>
            <a:custGeom>
              <a:rect b="b" l="l" r="r" t="t"/>
              <a:pathLst>
                <a:path extrusionOk="0" h="3121" w="644">
                  <a:moveTo>
                    <a:pt x="0" y="1"/>
                  </a:moveTo>
                  <a:lnTo>
                    <a:pt x="0" y="3120"/>
                  </a:lnTo>
                  <a:lnTo>
                    <a:pt x="643" y="3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2"/>
            <p:cNvSpPr/>
            <p:nvPr/>
          </p:nvSpPr>
          <p:spPr>
            <a:xfrm>
              <a:off x="719502" y="2473013"/>
              <a:ext cx="23572" cy="85749"/>
            </a:xfrm>
            <a:custGeom>
              <a:rect b="b" l="l" r="r" t="t"/>
              <a:pathLst>
                <a:path extrusionOk="0" h="2430" w="668">
                  <a:moveTo>
                    <a:pt x="1" y="0"/>
                  </a:moveTo>
                  <a:lnTo>
                    <a:pt x="1" y="2429"/>
                  </a:lnTo>
                  <a:lnTo>
                    <a:pt x="668" y="2429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2"/>
            <p:cNvSpPr/>
            <p:nvPr/>
          </p:nvSpPr>
          <p:spPr>
            <a:xfrm>
              <a:off x="743039" y="2362916"/>
              <a:ext cx="315188" cy="274819"/>
            </a:xfrm>
            <a:custGeom>
              <a:rect b="b" l="l" r="r" t="t"/>
              <a:pathLst>
                <a:path extrusionOk="0" h="7788" w="8932">
                  <a:moveTo>
                    <a:pt x="6907" y="3787"/>
                  </a:moveTo>
                  <a:lnTo>
                    <a:pt x="6907" y="5573"/>
                  </a:lnTo>
                  <a:lnTo>
                    <a:pt x="7598" y="5573"/>
                  </a:lnTo>
                  <a:lnTo>
                    <a:pt x="7598" y="3787"/>
                  </a:lnTo>
                  <a:close/>
                  <a:moveTo>
                    <a:pt x="3359" y="1"/>
                  </a:moveTo>
                  <a:lnTo>
                    <a:pt x="3359" y="2001"/>
                  </a:lnTo>
                  <a:lnTo>
                    <a:pt x="6240" y="2001"/>
                  </a:lnTo>
                  <a:lnTo>
                    <a:pt x="6240" y="1334"/>
                  </a:lnTo>
                  <a:lnTo>
                    <a:pt x="4025" y="1334"/>
                  </a:lnTo>
                  <a:lnTo>
                    <a:pt x="4025" y="644"/>
                  </a:lnTo>
                  <a:lnTo>
                    <a:pt x="8241" y="644"/>
                  </a:lnTo>
                  <a:lnTo>
                    <a:pt x="8241" y="5573"/>
                  </a:lnTo>
                  <a:lnTo>
                    <a:pt x="7598" y="5573"/>
                  </a:lnTo>
                  <a:lnTo>
                    <a:pt x="7598" y="7145"/>
                  </a:lnTo>
                  <a:lnTo>
                    <a:pt x="644" y="7145"/>
                  </a:lnTo>
                  <a:lnTo>
                    <a:pt x="644" y="5573"/>
                  </a:lnTo>
                  <a:lnTo>
                    <a:pt x="1" y="5573"/>
                  </a:lnTo>
                  <a:lnTo>
                    <a:pt x="1" y="7788"/>
                  </a:lnTo>
                  <a:lnTo>
                    <a:pt x="8931" y="7788"/>
                  </a:lnTo>
                  <a:lnTo>
                    <a:pt x="8931" y="644"/>
                  </a:lnTo>
                  <a:lnTo>
                    <a:pt x="8264" y="644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33"/>
          <p:cNvSpPr txBox="1"/>
          <p:nvPr>
            <p:ph type="title"/>
          </p:nvPr>
        </p:nvSpPr>
        <p:spPr>
          <a:xfrm>
            <a:off x="720000" y="330962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Team structure</a:t>
            </a:r>
            <a:endParaRPr/>
          </a:p>
        </p:txBody>
      </p:sp>
      <p:graphicFrame>
        <p:nvGraphicFramePr>
          <p:cNvPr id="1464" name="Google Shape;1464;p33"/>
          <p:cNvGraphicFramePr/>
          <p:nvPr/>
        </p:nvGraphicFramePr>
        <p:xfrm>
          <a:off x="1418338" y="1513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{E4FB2352-EBCE-46FC-9DEF-D723234228B3}</a:tableStyleId>
              </a:tblPr>
              <a:tblGrid>
                <a:gridCol w="3991425"/>
                <a:gridCol w="2315875"/>
              </a:tblGrid>
              <a:tr h="352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Role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Name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352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Project manager, Backend Developer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Nguyễn Hoàng Khang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2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Backend Developer, DevOps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Tạ Quang Khôi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2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Tester, Frontend Developer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Võ Huỳnh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2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chemeClr val="accent6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Backend Developer, </a:t>
                      </a: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Business Analyst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Nguyễn Huỳnh Sang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2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chemeClr val="accent6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Frontend Developer, </a:t>
                      </a: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Business Analyst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Bùi Duy Bảo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ftware Engineer Based in South America CV by Slidesgo">
  <a:themeElements>
    <a:clrScheme name="Simple Light">
      <a:dk1>
        <a:srgbClr val="0B5394"/>
      </a:dk1>
      <a:lt1>
        <a:srgbClr val="FFFFFF"/>
      </a:lt1>
      <a:dk2>
        <a:srgbClr val="434343"/>
      </a:dk2>
      <a:lt2>
        <a:srgbClr val="FF3501"/>
      </a:lt2>
      <a:accent1>
        <a:srgbClr val="FFA733"/>
      </a:accent1>
      <a:accent2>
        <a:srgbClr val="FFDA44"/>
      </a:accent2>
      <a:accent3>
        <a:srgbClr val="00D7DF"/>
      </a:accent3>
      <a:accent4>
        <a:srgbClr val="9BC9FF"/>
      </a:accent4>
      <a:accent5>
        <a:srgbClr val="2488FF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